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FE6F58-63FD-4B2C-9A04-F7D3B0814B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A6C723A-50B4-43FF-8CF8-D9BB68987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964FCB-FD43-445C-A706-8497D38EC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C620-5C69-4D8E-9EE1-36AD6BE02D3A}" type="datetimeFigureOut">
              <a:rPr lang="it-IT" smtClean="0"/>
              <a:t>05/08/2022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DD65142-3DD7-4888-BD53-750D15D0F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2666F6-37ED-4D14-A543-47CE75CE3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A3D4-0736-475E-8E14-0F05B0681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140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E25CCB-BC89-45DC-9494-C24408861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C708650-0F98-4B43-B2EB-CE23E0491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6E64F1-C64B-426A-8FA9-8D2DDB1C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C620-5C69-4D8E-9EE1-36AD6BE02D3A}" type="datetimeFigureOut">
              <a:rPr lang="it-IT" smtClean="0"/>
              <a:t>05/08/2022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E44943-B2F2-4D7C-A127-5CFD7445A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D1052A-EA83-466E-ABC3-F3960AF58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A3D4-0736-475E-8E14-0F05B0681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7279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A1AB607-4149-4E6C-B588-9328C94E34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1339030-AC4D-47D0-BAAF-B32B8EF24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ADF3A4-EA92-410F-BCD5-5EDD3AAC9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C620-5C69-4D8E-9EE1-36AD6BE02D3A}" type="datetimeFigureOut">
              <a:rPr lang="it-IT" smtClean="0"/>
              <a:t>05/08/2022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4F1907A-E4AC-4BB0-94DC-654D5E503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649499-E5E1-4CF3-97FD-E8DEE03B6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A3D4-0736-475E-8E14-0F05B0681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39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ACF9E5-1ED9-4EBB-8C4F-228DC17C7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59253B-C97D-4DF7-BCE4-0A8C1A487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28AA7E-A0D3-45F4-B1AA-9899E36EB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C620-5C69-4D8E-9EE1-36AD6BE02D3A}" type="datetimeFigureOut">
              <a:rPr lang="it-IT" smtClean="0"/>
              <a:t>05/08/2022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037BDC-6B48-4749-A3B0-1AAED4720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419378-8BB3-447B-A866-6B839111C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A3D4-0736-475E-8E14-0F05B0681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43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106549-6F05-404E-939E-235F64057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9E93DA8-1C84-4418-BF0B-4F3749C60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84C9DE-FBCE-4A11-9FCE-9A7F2C124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C620-5C69-4D8E-9EE1-36AD6BE02D3A}" type="datetimeFigureOut">
              <a:rPr lang="it-IT" smtClean="0"/>
              <a:t>05/08/2022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446C6A-B8CF-461F-B323-BFC582E8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97A4A2-9F8C-457D-B45A-C1A28DAB1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A3D4-0736-475E-8E14-0F05B0681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841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60C099-4EFC-4899-9364-4F69C065A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B9737B-9265-411C-890B-3A976F2B9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4ED6D37-FBB4-40AF-B319-954FE9E5C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095185B-0250-4737-85EE-0F5726B1A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C620-5C69-4D8E-9EE1-36AD6BE02D3A}" type="datetimeFigureOut">
              <a:rPr lang="it-IT" smtClean="0"/>
              <a:t>05/08/2022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BE32D7B-4141-45EB-8F6F-2AE8333A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C92AF42-4F68-4234-A5F6-E7D2E3C0A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A3D4-0736-475E-8E14-0F05B0681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7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479AEF-33F8-428D-B4F8-9AB3092F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34F2E4E-D373-476A-BB97-95F456624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E8B62D-24B1-462F-8A5D-A69CA75ED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28B9D98-33FD-4528-A337-63901E513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1CE1A38-B66F-4520-A01A-5AADDE68D8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23F9395-A352-49B9-A125-A756BC3A6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C620-5C69-4D8E-9EE1-36AD6BE02D3A}" type="datetimeFigureOut">
              <a:rPr lang="it-IT" smtClean="0"/>
              <a:t>05/08/2022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91935AD-C591-4EDE-9377-AB171B8AD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1DB2395-74F9-41E3-89E8-4A2EF8A11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A3D4-0736-475E-8E14-0F05B0681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119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197F7D-44B6-49BB-B1AB-A0F566E25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C8C6E10-75D6-4480-8A26-080B0D858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C620-5C69-4D8E-9EE1-36AD6BE02D3A}" type="datetimeFigureOut">
              <a:rPr lang="it-IT" smtClean="0"/>
              <a:t>05/08/2022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6C6DDEB-7FD4-438F-91CC-5A70D853F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8B1A76E-4A34-4A9E-B2A6-C1B561E2C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A3D4-0736-475E-8E14-0F05B0681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70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DA154CB-71D8-4AFC-B073-DD14EE1BB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C620-5C69-4D8E-9EE1-36AD6BE02D3A}" type="datetimeFigureOut">
              <a:rPr lang="it-IT" smtClean="0"/>
              <a:t>05/08/2022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ED0E2AF-6D75-4291-8EF5-DF0C65710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A640064-48F5-491F-B0BD-F47F98BD3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A3D4-0736-475E-8E14-0F05B0681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316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B68183-A7B0-46D3-935B-1B7B20720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2895DC-AC45-46FD-ADC5-CB1B18C32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B533B88-7A65-4157-8C0D-1794EB7F9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BDB43B8-4495-4E39-99E0-BCA0D7FFC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C620-5C69-4D8E-9EE1-36AD6BE02D3A}" type="datetimeFigureOut">
              <a:rPr lang="it-IT" smtClean="0"/>
              <a:t>05/08/2022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E2BAACB-D2A9-487B-A119-173041CD2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B91DE27-787E-4C0B-A0FE-105C36EC4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A3D4-0736-475E-8E14-0F05B0681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38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C511D3-007A-443D-9134-F0D401D95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978A536-C026-4E16-AB49-B97A41758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C4F49F-D333-48AB-81D4-0445FE7E2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D966FFC-32AF-49BB-9BEF-9AB998477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FC620-5C69-4D8E-9EE1-36AD6BE02D3A}" type="datetimeFigureOut">
              <a:rPr lang="it-IT" smtClean="0"/>
              <a:t>05/08/2022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5E83327-75DC-4D25-A20C-B3DDB38BF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4110DEB-EE33-4B1D-86F1-4293016F5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A3D4-0736-475E-8E14-0F05B0681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86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101B945-60A2-45E8-9451-D0C819E48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7843A8D-84E4-438F-813C-6466D6038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A21931-8311-4BA8-A987-C4FAFD97A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FC620-5C69-4D8E-9EE1-36AD6BE02D3A}" type="datetimeFigureOut">
              <a:rPr lang="it-IT" smtClean="0"/>
              <a:t>05/08/2022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B7900C-282D-478C-A7FF-E4B00D3FB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7CE823-ACA4-4F7D-B5EE-6202A1EC5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9A3D4-0736-475E-8E14-0F05B0681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4653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A38EF375-EAA5-433C-96EB-5A51C4B256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237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6" name="Rectangle 1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209469AC-0556-411A-9A67-F1A5E046E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7130"/>
            <a:ext cx="4487333" cy="2864870"/>
          </a:xfrm>
        </p:spPr>
        <p:txBody>
          <a:bodyPr anchor="t" anchorCtr="0">
            <a:normAutofit fontScale="90000"/>
          </a:bodyPr>
          <a:lstStyle/>
          <a:p>
            <a:pPr algn="ctr">
              <a:buClr>
                <a:srgbClr val="FF9933"/>
              </a:buClr>
            </a:pPr>
            <a:r>
              <a:rPr lang="it-IT" sz="1200" dirty="0"/>
              <a:t>Formazione sul campo per tutor del </a:t>
            </a:r>
            <a:r>
              <a:rPr lang="it-IT" sz="1200" dirty="0" err="1"/>
              <a:t>CdS</a:t>
            </a:r>
            <a:r>
              <a:rPr lang="it-IT" sz="1200" dirty="0"/>
              <a:t> in Infermieristica</a:t>
            </a:r>
            <a:br>
              <a:rPr lang="it-IT" sz="1400" dirty="0"/>
            </a:br>
            <a:br>
              <a:rPr lang="it-IT" sz="1400" dirty="0"/>
            </a:br>
            <a:r>
              <a:rPr lang="it-IT" sz="2800" b="1" dirty="0">
                <a:solidFill>
                  <a:srgbClr val="FF99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 processo di valutazione del tirocinio alla gestione del debriefing: </a:t>
            </a:r>
            <a:br>
              <a:rPr lang="it-IT" sz="2800" b="1" dirty="0">
                <a:solidFill>
                  <a:srgbClr val="FF99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rgbClr val="FF99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corso di retraining  per formatori</a:t>
            </a:r>
            <a:r>
              <a:rPr lang="it-IT" sz="2000" b="1" dirty="0">
                <a:solidFill>
                  <a:srgbClr val="FF9933"/>
                </a:solidFill>
              </a:rPr>
              <a:t> </a:t>
            </a:r>
            <a:br>
              <a:rPr lang="it-IT" sz="2000" b="1" dirty="0">
                <a:solidFill>
                  <a:srgbClr val="FF9933"/>
                </a:solidFill>
              </a:rPr>
            </a:br>
            <a:r>
              <a:rPr lang="it-IT" sz="2000" b="1" dirty="0">
                <a:solidFill>
                  <a:srgbClr val="FF9933"/>
                </a:solidFill>
              </a:rPr>
              <a:t>8 settembre ore 9.00 13.00</a:t>
            </a:r>
            <a:br>
              <a:rPr lang="it-IT" sz="2000" b="1" dirty="0">
                <a:solidFill>
                  <a:srgbClr val="FF9933"/>
                </a:solidFill>
              </a:rPr>
            </a:br>
            <a:r>
              <a:rPr lang="it-IT" sz="2000" b="1">
                <a:solidFill>
                  <a:srgbClr val="FF9933"/>
                </a:solidFill>
              </a:rPr>
              <a:t>aula CS1.3</a:t>
            </a:r>
            <a:br>
              <a:rPr lang="it-IT" sz="2000" b="1">
                <a:solidFill>
                  <a:srgbClr val="FF9933"/>
                </a:solidFill>
              </a:rPr>
            </a:br>
            <a:endParaRPr lang="it-IT" sz="1400" b="1" dirty="0">
              <a:solidFill>
                <a:srgbClr val="FF9933"/>
              </a:solidFill>
            </a:endParaRP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CE6A984-4DD4-4FC4-8304-2AD86D767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23491"/>
            <a:ext cx="3822189" cy="2953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/>
              <a:t>Contenuti</a:t>
            </a:r>
            <a:r>
              <a:rPr lang="it-IT" sz="2000" dirty="0"/>
              <a:t>: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ü"/>
            </a:pPr>
            <a:r>
              <a:rPr lang="it-IT" sz="2000" dirty="0"/>
              <a:t>Compilare la scheda di valutazione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ü"/>
            </a:pPr>
            <a:r>
              <a:rPr lang="it-IT" sz="2000" dirty="0"/>
              <a:t>Condurre il debriefing</a:t>
            </a:r>
          </a:p>
          <a:p>
            <a:pPr marL="0" indent="0">
              <a:buNone/>
            </a:pPr>
            <a:r>
              <a:rPr lang="it-IT" sz="2000" b="1" dirty="0"/>
              <a:t>Modalità didattica</a:t>
            </a:r>
            <a:r>
              <a:rPr lang="it-IT" sz="2000" dirty="0"/>
              <a:t>: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ü"/>
            </a:pPr>
            <a:r>
              <a:rPr lang="it-IT" sz="2000" dirty="0"/>
              <a:t>Attività pratica</a:t>
            </a:r>
          </a:p>
          <a:p>
            <a:pPr>
              <a:buClr>
                <a:srgbClr val="FF9933"/>
              </a:buClr>
              <a:buFont typeface="Wingdings" panose="05000000000000000000" pitchFamily="2" charset="2"/>
              <a:buChar char="ü"/>
            </a:pPr>
            <a:r>
              <a:rPr lang="it-IT" sz="2000" dirty="0"/>
              <a:t>Lavoro a piccoli gruppi</a:t>
            </a:r>
          </a:p>
          <a:p>
            <a:pPr marL="0" indent="0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6065051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di Office</vt:lpstr>
      <vt:lpstr>Formazione sul campo per tutor del CdS in Infermieristica  Dal processo di valutazione del tirocinio alla gestione del debriefing:  corso di retraining  per formatori  8 settembre ore 9.00 13.00 aula CS1.3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Formazione sul campo per tutor del CdS in Infermieristica  Dal processo di valutazione del tirocinio alla gestione del debriefing: corso di retraining  per formatori </dc:title>
  <dc:creator>Paola Volpi</dc:creator>
  <cp:lastModifiedBy>Paola Volpi</cp:lastModifiedBy>
  <cp:revision>8</cp:revision>
  <dcterms:created xsi:type="dcterms:W3CDTF">2022-07-25T06:35:04Z</dcterms:created>
  <dcterms:modified xsi:type="dcterms:W3CDTF">2022-08-05T10:59:25Z</dcterms:modified>
</cp:coreProperties>
</file>