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76" r:id="rId2"/>
  </p:sldIdLst>
  <p:sldSz cx="11520488" cy="16919575"/>
  <p:notesSz cx="6858000" cy="9144000"/>
  <p:defaultTextStyle>
    <a:defPPr>
      <a:defRPr lang="it-IT"/>
    </a:defPPr>
    <a:lvl1pPr marL="0" algn="l" defTabSz="1007415" rtl="0" eaLnBrk="1" latinLnBrk="0" hangingPunct="1">
      <a:defRPr sz="1983" kern="1200">
        <a:solidFill>
          <a:schemeClr val="tx1"/>
        </a:solidFill>
        <a:latin typeface="+mn-lt"/>
        <a:ea typeface="+mn-ea"/>
        <a:cs typeface="+mn-cs"/>
      </a:defRPr>
    </a:lvl1pPr>
    <a:lvl2pPr marL="503707" algn="l" defTabSz="1007415" rtl="0" eaLnBrk="1" latinLnBrk="0" hangingPunct="1">
      <a:defRPr sz="1983" kern="1200">
        <a:solidFill>
          <a:schemeClr val="tx1"/>
        </a:solidFill>
        <a:latin typeface="+mn-lt"/>
        <a:ea typeface="+mn-ea"/>
        <a:cs typeface="+mn-cs"/>
      </a:defRPr>
    </a:lvl2pPr>
    <a:lvl3pPr marL="1007415" algn="l" defTabSz="1007415" rtl="0" eaLnBrk="1" latinLnBrk="0" hangingPunct="1">
      <a:defRPr sz="1983" kern="1200">
        <a:solidFill>
          <a:schemeClr val="tx1"/>
        </a:solidFill>
        <a:latin typeface="+mn-lt"/>
        <a:ea typeface="+mn-ea"/>
        <a:cs typeface="+mn-cs"/>
      </a:defRPr>
    </a:lvl3pPr>
    <a:lvl4pPr marL="1511123" algn="l" defTabSz="1007415" rtl="0" eaLnBrk="1" latinLnBrk="0" hangingPunct="1">
      <a:defRPr sz="1983" kern="1200">
        <a:solidFill>
          <a:schemeClr val="tx1"/>
        </a:solidFill>
        <a:latin typeface="+mn-lt"/>
        <a:ea typeface="+mn-ea"/>
        <a:cs typeface="+mn-cs"/>
      </a:defRPr>
    </a:lvl4pPr>
    <a:lvl5pPr marL="2014830" algn="l" defTabSz="1007415" rtl="0" eaLnBrk="1" latinLnBrk="0" hangingPunct="1">
      <a:defRPr sz="1983" kern="1200">
        <a:solidFill>
          <a:schemeClr val="tx1"/>
        </a:solidFill>
        <a:latin typeface="+mn-lt"/>
        <a:ea typeface="+mn-ea"/>
        <a:cs typeface="+mn-cs"/>
      </a:defRPr>
    </a:lvl5pPr>
    <a:lvl6pPr marL="2518538" algn="l" defTabSz="1007415" rtl="0" eaLnBrk="1" latinLnBrk="0" hangingPunct="1">
      <a:defRPr sz="1983" kern="1200">
        <a:solidFill>
          <a:schemeClr val="tx1"/>
        </a:solidFill>
        <a:latin typeface="+mn-lt"/>
        <a:ea typeface="+mn-ea"/>
        <a:cs typeface="+mn-cs"/>
      </a:defRPr>
    </a:lvl6pPr>
    <a:lvl7pPr marL="3022245" algn="l" defTabSz="1007415" rtl="0" eaLnBrk="1" latinLnBrk="0" hangingPunct="1">
      <a:defRPr sz="1983" kern="1200">
        <a:solidFill>
          <a:schemeClr val="tx1"/>
        </a:solidFill>
        <a:latin typeface="+mn-lt"/>
        <a:ea typeface="+mn-ea"/>
        <a:cs typeface="+mn-cs"/>
      </a:defRPr>
    </a:lvl7pPr>
    <a:lvl8pPr marL="3525952" algn="l" defTabSz="1007415" rtl="0" eaLnBrk="1" latinLnBrk="0" hangingPunct="1">
      <a:defRPr sz="1983" kern="1200">
        <a:solidFill>
          <a:schemeClr val="tx1"/>
        </a:solidFill>
        <a:latin typeface="+mn-lt"/>
        <a:ea typeface="+mn-ea"/>
        <a:cs typeface="+mn-cs"/>
      </a:defRPr>
    </a:lvl8pPr>
    <a:lvl9pPr marL="4029661" algn="l" defTabSz="1007415" rtl="0" eaLnBrk="1" latinLnBrk="0" hangingPunct="1">
      <a:defRPr sz="198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E4C"/>
    <a:srgbClr val="63666A"/>
    <a:srgbClr val="838382"/>
    <a:srgbClr val="D14124"/>
    <a:srgbClr val="FFFFFF"/>
    <a:srgbClr val="E6E6E6"/>
    <a:srgbClr val="DD503F"/>
    <a:srgbClr val="E23D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5"/>
    <p:restoredTop sz="94693"/>
  </p:normalViewPr>
  <p:slideViewPr>
    <p:cSldViewPr snapToGrid="0" snapToObjects="1">
      <p:cViewPr>
        <p:scale>
          <a:sx n="50" d="100"/>
          <a:sy n="50" d="100"/>
        </p:scale>
        <p:origin x="203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729127-332A-DF49-8960-E7E19BD1A45F}" type="datetimeFigureOut">
              <a:rPr lang="it-IT" smtClean="0"/>
              <a:t>10/06/2025</a:t>
            </a:fld>
            <a:endParaRPr lang="it-IT"/>
          </a:p>
        </p:txBody>
      </p:sp>
      <p:sp>
        <p:nvSpPr>
          <p:cNvPr id="4" name="Segnaposto immagine diapositiva 3"/>
          <p:cNvSpPr>
            <a:spLocks noGrp="1" noRot="1" noChangeAspect="1"/>
          </p:cNvSpPr>
          <p:nvPr>
            <p:ph type="sldImg" idx="2"/>
          </p:nvPr>
        </p:nvSpPr>
        <p:spPr>
          <a:xfrm>
            <a:off x="2378075" y="1143000"/>
            <a:ext cx="210185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46C856-ACEC-C248-92D1-8C6E3E5A2489}" type="slidenum">
              <a:rPr lang="it-IT" smtClean="0"/>
              <a:t>‹N›</a:t>
            </a:fld>
            <a:endParaRPr lang="it-IT"/>
          </a:p>
        </p:txBody>
      </p:sp>
    </p:spTree>
    <p:extLst>
      <p:ext uri="{BB962C8B-B14F-4D97-AF65-F5344CB8AC3E}">
        <p14:creationId xmlns:p14="http://schemas.microsoft.com/office/powerpoint/2010/main" val="975903801"/>
      </p:ext>
    </p:extLst>
  </p:cSld>
  <p:clrMap bg1="lt1" tx1="dk1" bg2="lt2" tx2="dk2" accent1="accent1" accent2="accent2" accent3="accent3" accent4="accent4" accent5="accent5" accent6="accent6" hlink="hlink" folHlink="folHlink"/>
  <p:notesStyle>
    <a:lvl1pPr marL="0" algn="l" defTabSz="900684" rtl="0" eaLnBrk="1" latinLnBrk="0" hangingPunct="1">
      <a:defRPr sz="1182" kern="1200">
        <a:solidFill>
          <a:schemeClr val="tx1"/>
        </a:solidFill>
        <a:latin typeface="+mn-lt"/>
        <a:ea typeface="+mn-ea"/>
        <a:cs typeface="+mn-cs"/>
      </a:defRPr>
    </a:lvl1pPr>
    <a:lvl2pPr marL="450342" algn="l" defTabSz="900684" rtl="0" eaLnBrk="1" latinLnBrk="0" hangingPunct="1">
      <a:defRPr sz="1182" kern="1200">
        <a:solidFill>
          <a:schemeClr val="tx1"/>
        </a:solidFill>
        <a:latin typeface="+mn-lt"/>
        <a:ea typeface="+mn-ea"/>
        <a:cs typeface="+mn-cs"/>
      </a:defRPr>
    </a:lvl2pPr>
    <a:lvl3pPr marL="900684" algn="l" defTabSz="900684" rtl="0" eaLnBrk="1" latinLnBrk="0" hangingPunct="1">
      <a:defRPr sz="1182" kern="1200">
        <a:solidFill>
          <a:schemeClr val="tx1"/>
        </a:solidFill>
        <a:latin typeface="+mn-lt"/>
        <a:ea typeface="+mn-ea"/>
        <a:cs typeface="+mn-cs"/>
      </a:defRPr>
    </a:lvl3pPr>
    <a:lvl4pPr marL="1351026" algn="l" defTabSz="900684" rtl="0" eaLnBrk="1" latinLnBrk="0" hangingPunct="1">
      <a:defRPr sz="1182" kern="1200">
        <a:solidFill>
          <a:schemeClr val="tx1"/>
        </a:solidFill>
        <a:latin typeface="+mn-lt"/>
        <a:ea typeface="+mn-ea"/>
        <a:cs typeface="+mn-cs"/>
      </a:defRPr>
    </a:lvl4pPr>
    <a:lvl5pPr marL="1801368" algn="l" defTabSz="900684" rtl="0" eaLnBrk="1" latinLnBrk="0" hangingPunct="1">
      <a:defRPr sz="1182" kern="1200">
        <a:solidFill>
          <a:schemeClr val="tx1"/>
        </a:solidFill>
        <a:latin typeface="+mn-lt"/>
        <a:ea typeface="+mn-ea"/>
        <a:cs typeface="+mn-cs"/>
      </a:defRPr>
    </a:lvl5pPr>
    <a:lvl6pPr marL="2251710" algn="l" defTabSz="900684" rtl="0" eaLnBrk="1" latinLnBrk="0" hangingPunct="1">
      <a:defRPr sz="1182" kern="1200">
        <a:solidFill>
          <a:schemeClr val="tx1"/>
        </a:solidFill>
        <a:latin typeface="+mn-lt"/>
        <a:ea typeface="+mn-ea"/>
        <a:cs typeface="+mn-cs"/>
      </a:defRPr>
    </a:lvl6pPr>
    <a:lvl7pPr marL="2702052" algn="l" defTabSz="900684" rtl="0" eaLnBrk="1" latinLnBrk="0" hangingPunct="1">
      <a:defRPr sz="1182" kern="1200">
        <a:solidFill>
          <a:schemeClr val="tx1"/>
        </a:solidFill>
        <a:latin typeface="+mn-lt"/>
        <a:ea typeface="+mn-ea"/>
        <a:cs typeface="+mn-cs"/>
      </a:defRPr>
    </a:lvl7pPr>
    <a:lvl8pPr marL="3152394" algn="l" defTabSz="900684" rtl="0" eaLnBrk="1" latinLnBrk="0" hangingPunct="1">
      <a:defRPr sz="1182" kern="1200">
        <a:solidFill>
          <a:schemeClr val="tx1"/>
        </a:solidFill>
        <a:latin typeface="+mn-lt"/>
        <a:ea typeface="+mn-ea"/>
        <a:cs typeface="+mn-cs"/>
      </a:defRPr>
    </a:lvl8pPr>
    <a:lvl9pPr marL="3602736" algn="l" defTabSz="900684" rtl="0" eaLnBrk="1" latinLnBrk="0" hangingPunct="1">
      <a:defRPr sz="118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4037" y="2769015"/>
            <a:ext cx="9792415" cy="5890519"/>
          </a:xfrm>
        </p:spPr>
        <p:txBody>
          <a:bodyPr anchor="b"/>
          <a:lstStyle>
            <a:lvl1pPr algn="ctr">
              <a:defRPr sz="7559"/>
            </a:lvl1pPr>
          </a:lstStyle>
          <a:p>
            <a:r>
              <a:rPr lang="it-IT"/>
              <a:t>Fare clic per modificare stile</a:t>
            </a:r>
            <a:endParaRPr lang="en-US" dirty="0"/>
          </a:p>
        </p:txBody>
      </p:sp>
      <p:sp>
        <p:nvSpPr>
          <p:cNvPr id="3" name="Subtitle 2"/>
          <p:cNvSpPr>
            <a:spLocks noGrp="1"/>
          </p:cNvSpPr>
          <p:nvPr>
            <p:ph type="subTitle" idx="1"/>
          </p:nvPr>
        </p:nvSpPr>
        <p:spPr>
          <a:xfrm>
            <a:off x="1440061" y="8886695"/>
            <a:ext cx="8640366" cy="4084979"/>
          </a:xfrm>
        </p:spPr>
        <p:txBody>
          <a:bodyPr/>
          <a:lstStyle>
            <a:lvl1pPr marL="0" indent="0" algn="ctr">
              <a:buNone/>
              <a:defRPr sz="3024"/>
            </a:lvl1pPr>
            <a:lvl2pPr marL="576026" indent="0" algn="ctr">
              <a:buNone/>
              <a:defRPr sz="2520"/>
            </a:lvl2pPr>
            <a:lvl3pPr marL="1152053" indent="0" algn="ctr">
              <a:buNone/>
              <a:defRPr sz="2268"/>
            </a:lvl3pPr>
            <a:lvl4pPr marL="1728079" indent="0" algn="ctr">
              <a:buNone/>
              <a:defRPr sz="2016"/>
            </a:lvl4pPr>
            <a:lvl5pPr marL="2304105" indent="0" algn="ctr">
              <a:buNone/>
              <a:defRPr sz="2016"/>
            </a:lvl5pPr>
            <a:lvl6pPr marL="2880131" indent="0" algn="ctr">
              <a:buNone/>
              <a:defRPr sz="2016"/>
            </a:lvl6pPr>
            <a:lvl7pPr marL="3456158" indent="0" algn="ctr">
              <a:buNone/>
              <a:defRPr sz="2016"/>
            </a:lvl7pPr>
            <a:lvl8pPr marL="4032184" indent="0" algn="ctr">
              <a:buNone/>
              <a:defRPr sz="2016"/>
            </a:lvl8pPr>
            <a:lvl9pPr marL="4608210" indent="0" algn="ctr">
              <a:buNone/>
              <a:defRPr sz="2016"/>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ED86D32-0BBF-434A-BFA5-421278389E91}" type="datetimeFigureOut">
              <a:rPr lang="it-IT" smtClean="0"/>
              <a:t>10/06/2025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34911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ED86D32-0BBF-434A-BFA5-421278389E91}" type="datetimeFigureOut">
              <a:rPr lang="it-IT" smtClean="0"/>
              <a:t>10/06/2025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613009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4350" y="900811"/>
            <a:ext cx="2484105" cy="14338558"/>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792034" y="900811"/>
            <a:ext cx="7308310" cy="1433855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ED86D32-0BBF-434A-BFA5-421278389E91}" type="datetimeFigureOut">
              <a:rPr lang="it-IT" smtClean="0"/>
              <a:t>10/06/2025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137445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ED86D32-0BBF-434A-BFA5-421278389E91}" type="datetimeFigureOut">
              <a:rPr lang="it-IT" smtClean="0"/>
              <a:t>10/06/2025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71732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86034" y="4218149"/>
            <a:ext cx="9936421" cy="7038072"/>
          </a:xfrm>
        </p:spPr>
        <p:txBody>
          <a:bodyPr anchor="b"/>
          <a:lstStyle>
            <a:lvl1pPr>
              <a:defRPr sz="7559"/>
            </a:lvl1pPr>
          </a:lstStyle>
          <a:p>
            <a:r>
              <a:rPr lang="it-IT"/>
              <a:t>Fare clic per modificare stile</a:t>
            </a:r>
            <a:endParaRPr lang="en-US" dirty="0"/>
          </a:p>
        </p:txBody>
      </p:sp>
      <p:sp>
        <p:nvSpPr>
          <p:cNvPr id="3" name="Text Placeholder 2"/>
          <p:cNvSpPr>
            <a:spLocks noGrp="1"/>
          </p:cNvSpPr>
          <p:nvPr>
            <p:ph type="body" idx="1"/>
          </p:nvPr>
        </p:nvSpPr>
        <p:spPr>
          <a:xfrm>
            <a:off x="786034" y="11322804"/>
            <a:ext cx="9936421" cy="3701156"/>
          </a:xfrm>
        </p:spPr>
        <p:txBody>
          <a:bodyPr/>
          <a:lstStyle>
            <a:lvl1pPr marL="0" indent="0">
              <a:buNone/>
              <a:defRPr sz="3024">
                <a:solidFill>
                  <a:schemeClr val="tx1"/>
                </a:solidFill>
              </a:defRPr>
            </a:lvl1pPr>
            <a:lvl2pPr marL="576026" indent="0">
              <a:buNone/>
              <a:defRPr sz="2520">
                <a:solidFill>
                  <a:schemeClr val="tx1">
                    <a:tint val="75000"/>
                  </a:schemeClr>
                </a:solidFill>
              </a:defRPr>
            </a:lvl2pPr>
            <a:lvl3pPr marL="1152053" indent="0">
              <a:buNone/>
              <a:defRPr sz="2268">
                <a:solidFill>
                  <a:schemeClr val="tx1">
                    <a:tint val="75000"/>
                  </a:schemeClr>
                </a:solidFill>
              </a:defRPr>
            </a:lvl3pPr>
            <a:lvl4pPr marL="1728079" indent="0">
              <a:buNone/>
              <a:defRPr sz="2016">
                <a:solidFill>
                  <a:schemeClr val="tx1">
                    <a:tint val="75000"/>
                  </a:schemeClr>
                </a:solidFill>
              </a:defRPr>
            </a:lvl4pPr>
            <a:lvl5pPr marL="2304105" indent="0">
              <a:buNone/>
              <a:defRPr sz="2016">
                <a:solidFill>
                  <a:schemeClr val="tx1">
                    <a:tint val="75000"/>
                  </a:schemeClr>
                </a:solidFill>
              </a:defRPr>
            </a:lvl5pPr>
            <a:lvl6pPr marL="2880131" indent="0">
              <a:buNone/>
              <a:defRPr sz="2016">
                <a:solidFill>
                  <a:schemeClr val="tx1">
                    <a:tint val="75000"/>
                  </a:schemeClr>
                </a:solidFill>
              </a:defRPr>
            </a:lvl6pPr>
            <a:lvl7pPr marL="3456158" indent="0">
              <a:buNone/>
              <a:defRPr sz="2016">
                <a:solidFill>
                  <a:schemeClr val="tx1">
                    <a:tint val="75000"/>
                  </a:schemeClr>
                </a:solidFill>
              </a:defRPr>
            </a:lvl7pPr>
            <a:lvl8pPr marL="4032184" indent="0">
              <a:buNone/>
              <a:defRPr sz="2016">
                <a:solidFill>
                  <a:schemeClr val="tx1">
                    <a:tint val="75000"/>
                  </a:schemeClr>
                </a:solidFill>
              </a:defRPr>
            </a:lvl8pPr>
            <a:lvl9pPr marL="4608210" indent="0">
              <a:buNone/>
              <a:defRPr sz="2016">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ED86D32-0BBF-434A-BFA5-421278389E91}" type="datetimeFigureOut">
              <a:rPr lang="it-IT" smtClean="0"/>
              <a:t>10/06/2025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71693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sz="half" idx="1"/>
          </p:nvPr>
        </p:nvSpPr>
        <p:spPr>
          <a:xfrm>
            <a:off x="792034" y="4504053"/>
            <a:ext cx="4896207" cy="1073531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32247" y="4504053"/>
            <a:ext cx="4896207" cy="1073531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ED86D32-0BBF-434A-BFA5-421278389E91}" type="datetimeFigureOut">
              <a:rPr lang="it-IT" smtClean="0"/>
              <a:t>10/06/2025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215790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793534" y="900814"/>
            <a:ext cx="9936421" cy="3270336"/>
          </a:xfrm>
        </p:spPr>
        <p:txBody>
          <a:bodyPr/>
          <a:lstStyle/>
          <a:p>
            <a:r>
              <a:rPr lang="it-IT"/>
              <a:t>Fare clic per modificare stile</a:t>
            </a:r>
            <a:endParaRPr lang="en-US" dirty="0"/>
          </a:p>
        </p:txBody>
      </p:sp>
      <p:sp>
        <p:nvSpPr>
          <p:cNvPr id="3" name="Text Placeholder 2"/>
          <p:cNvSpPr>
            <a:spLocks noGrp="1"/>
          </p:cNvSpPr>
          <p:nvPr>
            <p:ph type="body" idx="1"/>
          </p:nvPr>
        </p:nvSpPr>
        <p:spPr>
          <a:xfrm>
            <a:off x="793535" y="4147647"/>
            <a:ext cx="4873706" cy="2032698"/>
          </a:xfrm>
        </p:spPr>
        <p:txBody>
          <a:bodyPr anchor="b"/>
          <a:lstStyle>
            <a:lvl1pPr marL="0" indent="0">
              <a:buNone/>
              <a:defRPr sz="3024" b="1"/>
            </a:lvl1pPr>
            <a:lvl2pPr marL="576026" indent="0">
              <a:buNone/>
              <a:defRPr sz="2520" b="1"/>
            </a:lvl2pPr>
            <a:lvl3pPr marL="1152053" indent="0">
              <a:buNone/>
              <a:defRPr sz="2268" b="1"/>
            </a:lvl3pPr>
            <a:lvl4pPr marL="1728079" indent="0">
              <a:buNone/>
              <a:defRPr sz="2016" b="1"/>
            </a:lvl4pPr>
            <a:lvl5pPr marL="2304105" indent="0">
              <a:buNone/>
              <a:defRPr sz="2016" b="1"/>
            </a:lvl5pPr>
            <a:lvl6pPr marL="2880131" indent="0">
              <a:buNone/>
              <a:defRPr sz="2016" b="1"/>
            </a:lvl6pPr>
            <a:lvl7pPr marL="3456158" indent="0">
              <a:buNone/>
              <a:defRPr sz="2016" b="1"/>
            </a:lvl7pPr>
            <a:lvl8pPr marL="4032184" indent="0">
              <a:buNone/>
              <a:defRPr sz="2016" b="1"/>
            </a:lvl8pPr>
            <a:lvl9pPr marL="4608210" indent="0">
              <a:buNone/>
              <a:defRPr sz="2016" b="1"/>
            </a:lvl9pPr>
          </a:lstStyle>
          <a:p>
            <a:pPr lvl="0"/>
            <a:r>
              <a:rPr lang="it-IT"/>
              <a:t>Fare clic per modificare gli stili del testo dello schema</a:t>
            </a:r>
          </a:p>
        </p:txBody>
      </p:sp>
      <p:sp>
        <p:nvSpPr>
          <p:cNvPr id="4" name="Content Placeholder 3"/>
          <p:cNvSpPr>
            <a:spLocks noGrp="1"/>
          </p:cNvSpPr>
          <p:nvPr>
            <p:ph sz="half" idx="2"/>
          </p:nvPr>
        </p:nvSpPr>
        <p:spPr>
          <a:xfrm>
            <a:off x="793535" y="6180345"/>
            <a:ext cx="4873706" cy="909035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32248" y="4147647"/>
            <a:ext cx="4897708" cy="2032698"/>
          </a:xfrm>
        </p:spPr>
        <p:txBody>
          <a:bodyPr anchor="b"/>
          <a:lstStyle>
            <a:lvl1pPr marL="0" indent="0">
              <a:buNone/>
              <a:defRPr sz="3024" b="1"/>
            </a:lvl1pPr>
            <a:lvl2pPr marL="576026" indent="0">
              <a:buNone/>
              <a:defRPr sz="2520" b="1"/>
            </a:lvl2pPr>
            <a:lvl3pPr marL="1152053" indent="0">
              <a:buNone/>
              <a:defRPr sz="2268" b="1"/>
            </a:lvl3pPr>
            <a:lvl4pPr marL="1728079" indent="0">
              <a:buNone/>
              <a:defRPr sz="2016" b="1"/>
            </a:lvl4pPr>
            <a:lvl5pPr marL="2304105" indent="0">
              <a:buNone/>
              <a:defRPr sz="2016" b="1"/>
            </a:lvl5pPr>
            <a:lvl6pPr marL="2880131" indent="0">
              <a:buNone/>
              <a:defRPr sz="2016" b="1"/>
            </a:lvl6pPr>
            <a:lvl7pPr marL="3456158" indent="0">
              <a:buNone/>
              <a:defRPr sz="2016" b="1"/>
            </a:lvl7pPr>
            <a:lvl8pPr marL="4032184" indent="0">
              <a:buNone/>
              <a:defRPr sz="2016" b="1"/>
            </a:lvl8pPr>
            <a:lvl9pPr marL="4608210" indent="0">
              <a:buNone/>
              <a:defRPr sz="2016" b="1"/>
            </a:lvl9pPr>
          </a:lstStyle>
          <a:p>
            <a:pPr lvl="0"/>
            <a:r>
              <a:rPr lang="it-IT"/>
              <a:t>Fare clic per modificare gli stili del testo dello schema</a:t>
            </a:r>
          </a:p>
        </p:txBody>
      </p:sp>
      <p:sp>
        <p:nvSpPr>
          <p:cNvPr id="6" name="Content Placeholder 5"/>
          <p:cNvSpPr>
            <a:spLocks noGrp="1"/>
          </p:cNvSpPr>
          <p:nvPr>
            <p:ph sz="quarter" idx="4"/>
          </p:nvPr>
        </p:nvSpPr>
        <p:spPr>
          <a:xfrm>
            <a:off x="5832248" y="6180345"/>
            <a:ext cx="4897708" cy="909035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ED86D32-0BBF-434A-BFA5-421278389E91}" type="datetimeFigureOut">
              <a:rPr lang="it-IT" smtClean="0"/>
              <a:t>10/06/2025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184260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1ED86D32-0BBF-434A-BFA5-421278389E91}" type="datetimeFigureOut">
              <a:rPr lang="it-IT" smtClean="0"/>
              <a:t>10/06/2025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194229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86D32-0BBF-434A-BFA5-421278389E91}" type="datetimeFigureOut">
              <a:rPr lang="it-IT" smtClean="0"/>
              <a:t>10/06/2025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29123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93534" y="1127972"/>
            <a:ext cx="3715657" cy="3947901"/>
          </a:xfrm>
        </p:spPr>
        <p:txBody>
          <a:bodyPr anchor="b"/>
          <a:lstStyle>
            <a:lvl1pPr>
              <a:defRPr sz="4032"/>
            </a:lvl1pPr>
          </a:lstStyle>
          <a:p>
            <a:r>
              <a:rPr lang="it-IT"/>
              <a:t>Fare clic per modificare stile</a:t>
            </a:r>
            <a:endParaRPr lang="en-US" dirty="0"/>
          </a:p>
        </p:txBody>
      </p:sp>
      <p:sp>
        <p:nvSpPr>
          <p:cNvPr id="3" name="Content Placeholder 2"/>
          <p:cNvSpPr>
            <a:spLocks noGrp="1"/>
          </p:cNvSpPr>
          <p:nvPr>
            <p:ph idx="1"/>
          </p:nvPr>
        </p:nvSpPr>
        <p:spPr>
          <a:xfrm>
            <a:off x="4897708" y="2436109"/>
            <a:ext cx="5832247" cy="12023865"/>
          </a:xfrm>
        </p:spPr>
        <p:txBody>
          <a:bodyPr/>
          <a:lstStyle>
            <a:lvl1pPr>
              <a:defRPr sz="4032"/>
            </a:lvl1pPr>
            <a:lvl2pPr>
              <a:defRPr sz="3528"/>
            </a:lvl2pPr>
            <a:lvl3pPr>
              <a:defRPr sz="3024"/>
            </a:lvl3pPr>
            <a:lvl4pPr>
              <a:defRPr sz="2520"/>
            </a:lvl4pPr>
            <a:lvl5pPr>
              <a:defRPr sz="2520"/>
            </a:lvl5pPr>
            <a:lvl6pPr>
              <a:defRPr sz="2520"/>
            </a:lvl6pPr>
            <a:lvl7pPr>
              <a:defRPr sz="2520"/>
            </a:lvl7pPr>
            <a:lvl8pPr>
              <a:defRPr sz="2520"/>
            </a:lvl8pPr>
            <a:lvl9pPr>
              <a:defRPr sz="252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93534" y="5075872"/>
            <a:ext cx="3715657" cy="9403682"/>
          </a:xfrm>
        </p:spPr>
        <p:txBody>
          <a:bodyPr/>
          <a:lstStyle>
            <a:lvl1pPr marL="0" indent="0">
              <a:buNone/>
              <a:defRPr sz="2016"/>
            </a:lvl1pPr>
            <a:lvl2pPr marL="576026" indent="0">
              <a:buNone/>
              <a:defRPr sz="1764"/>
            </a:lvl2pPr>
            <a:lvl3pPr marL="1152053" indent="0">
              <a:buNone/>
              <a:defRPr sz="1512"/>
            </a:lvl3pPr>
            <a:lvl4pPr marL="1728079" indent="0">
              <a:buNone/>
              <a:defRPr sz="1260"/>
            </a:lvl4pPr>
            <a:lvl5pPr marL="2304105" indent="0">
              <a:buNone/>
              <a:defRPr sz="1260"/>
            </a:lvl5pPr>
            <a:lvl6pPr marL="2880131" indent="0">
              <a:buNone/>
              <a:defRPr sz="1260"/>
            </a:lvl6pPr>
            <a:lvl7pPr marL="3456158" indent="0">
              <a:buNone/>
              <a:defRPr sz="1260"/>
            </a:lvl7pPr>
            <a:lvl8pPr marL="4032184" indent="0">
              <a:buNone/>
              <a:defRPr sz="1260"/>
            </a:lvl8pPr>
            <a:lvl9pPr marL="4608210" indent="0">
              <a:buNone/>
              <a:defRPr sz="126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ED86D32-0BBF-434A-BFA5-421278389E91}" type="datetimeFigureOut">
              <a:rPr lang="it-IT" smtClean="0"/>
              <a:t>10/06/2025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61452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93534" y="1127972"/>
            <a:ext cx="3715657" cy="3947901"/>
          </a:xfrm>
        </p:spPr>
        <p:txBody>
          <a:bodyPr anchor="b"/>
          <a:lstStyle>
            <a:lvl1pPr>
              <a:defRPr sz="4032"/>
            </a:lvl1pPr>
          </a:lstStyle>
          <a:p>
            <a:r>
              <a:rPr lang="it-IT"/>
              <a:t>Fare clic per modificare stile</a:t>
            </a:r>
            <a:endParaRPr lang="en-US" dirty="0"/>
          </a:p>
        </p:txBody>
      </p:sp>
      <p:sp>
        <p:nvSpPr>
          <p:cNvPr id="3" name="Picture Placeholder 2"/>
          <p:cNvSpPr>
            <a:spLocks noGrp="1" noChangeAspect="1"/>
          </p:cNvSpPr>
          <p:nvPr>
            <p:ph type="pic" idx="1"/>
          </p:nvPr>
        </p:nvSpPr>
        <p:spPr>
          <a:xfrm>
            <a:off x="4897708" y="2436109"/>
            <a:ext cx="5832247" cy="12023865"/>
          </a:xfrm>
        </p:spPr>
        <p:txBody>
          <a:bodyPr anchor="t"/>
          <a:lstStyle>
            <a:lvl1pPr marL="0" indent="0">
              <a:buNone/>
              <a:defRPr sz="4032"/>
            </a:lvl1pPr>
            <a:lvl2pPr marL="576026" indent="0">
              <a:buNone/>
              <a:defRPr sz="3528"/>
            </a:lvl2pPr>
            <a:lvl3pPr marL="1152053" indent="0">
              <a:buNone/>
              <a:defRPr sz="3024"/>
            </a:lvl3pPr>
            <a:lvl4pPr marL="1728079" indent="0">
              <a:buNone/>
              <a:defRPr sz="2520"/>
            </a:lvl4pPr>
            <a:lvl5pPr marL="2304105" indent="0">
              <a:buNone/>
              <a:defRPr sz="2520"/>
            </a:lvl5pPr>
            <a:lvl6pPr marL="2880131" indent="0">
              <a:buNone/>
              <a:defRPr sz="2520"/>
            </a:lvl6pPr>
            <a:lvl7pPr marL="3456158" indent="0">
              <a:buNone/>
              <a:defRPr sz="2520"/>
            </a:lvl7pPr>
            <a:lvl8pPr marL="4032184" indent="0">
              <a:buNone/>
              <a:defRPr sz="2520"/>
            </a:lvl8pPr>
            <a:lvl9pPr marL="4608210" indent="0">
              <a:buNone/>
              <a:defRPr sz="252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793534" y="5075872"/>
            <a:ext cx="3715657" cy="9403682"/>
          </a:xfrm>
        </p:spPr>
        <p:txBody>
          <a:bodyPr/>
          <a:lstStyle>
            <a:lvl1pPr marL="0" indent="0">
              <a:buNone/>
              <a:defRPr sz="2016"/>
            </a:lvl1pPr>
            <a:lvl2pPr marL="576026" indent="0">
              <a:buNone/>
              <a:defRPr sz="1764"/>
            </a:lvl2pPr>
            <a:lvl3pPr marL="1152053" indent="0">
              <a:buNone/>
              <a:defRPr sz="1512"/>
            </a:lvl3pPr>
            <a:lvl4pPr marL="1728079" indent="0">
              <a:buNone/>
              <a:defRPr sz="1260"/>
            </a:lvl4pPr>
            <a:lvl5pPr marL="2304105" indent="0">
              <a:buNone/>
              <a:defRPr sz="1260"/>
            </a:lvl5pPr>
            <a:lvl6pPr marL="2880131" indent="0">
              <a:buNone/>
              <a:defRPr sz="1260"/>
            </a:lvl6pPr>
            <a:lvl7pPr marL="3456158" indent="0">
              <a:buNone/>
              <a:defRPr sz="1260"/>
            </a:lvl7pPr>
            <a:lvl8pPr marL="4032184" indent="0">
              <a:buNone/>
              <a:defRPr sz="1260"/>
            </a:lvl8pPr>
            <a:lvl9pPr marL="4608210" indent="0">
              <a:buNone/>
              <a:defRPr sz="126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ED86D32-0BBF-434A-BFA5-421278389E91}" type="datetimeFigureOut">
              <a:rPr lang="it-IT" smtClean="0"/>
              <a:t>10/06/2025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B7EA583-F234-EC41-BAF0-AE7C524F3A63}" type="slidenum">
              <a:rPr lang="it-IT" smtClean="0"/>
              <a:t>‹N›</a:t>
            </a:fld>
            <a:endParaRPr lang="it-IT"/>
          </a:p>
        </p:txBody>
      </p:sp>
    </p:spTree>
    <p:extLst>
      <p:ext uri="{BB962C8B-B14F-4D97-AF65-F5344CB8AC3E}">
        <p14:creationId xmlns:p14="http://schemas.microsoft.com/office/powerpoint/2010/main" val="101889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034" y="900814"/>
            <a:ext cx="9936421" cy="3270336"/>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792034" y="4504053"/>
            <a:ext cx="9936421" cy="1073531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2033" y="15681943"/>
            <a:ext cx="2592110" cy="900811"/>
          </a:xfrm>
          <a:prstGeom prst="rect">
            <a:avLst/>
          </a:prstGeom>
        </p:spPr>
        <p:txBody>
          <a:bodyPr vert="horz" lIns="91440" tIns="45720" rIns="91440" bIns="45720" rtlCol="0" anchor="ctr"/>
          <a:lstStyle>
            <a:lvl1pPr algn="l">
              <a:defRPr sz="1512">
                <a:solidFill>
                  <a:schemeClr val="tx1">
                    <a:tint val="75000"/>
                  </a:schemeClr>
                </a:solidFill>
              </a:defRPr>
            </a:lvl1pPr>
          </a:lstStyle>
          <a:p>
            <a:fld id="{1ED86D32-0BBF-434A-BFA5-421278389E91}" type="datetimeFigureOut">
              <a:rPr lang="it-IT" smtClean="0"/>
              <a:t>10/06/2025</a:t>
            </a:fld>
            <a:endParaRPr lang="it-IT"/>
          </a:p>
        </p:txBody>
      </p:sp>
      <p:sp>
        <p:nvSpPr>
          <p:cNvPr id="5" name="Footer Placeholder 4"/>
          <p:cNvSpPr>
            <a:spLocks noGrp="1"/>
          </p:cNvSpPr>
          <p:nvPr>
            <p:ph type="ftr" sz="quarter" idx="3"/>
          </p:nvPr>
        </p:nvSpPr>
        <p:spPr>
          <a:xfrm>
            <a:off x="3816162" y="15681943"/>
            <a:ext cx="3888165" cy="900811"/>
          </a:xfrm>
          <a:prstGeom prst="rect">
            <a:avLst/>
          </a:prstGeom>
        </p:spPr>
        <p:txBody>
          <a:bodyPr vert="horz" lIns="91440" tIns="45720" rIns="91440" bIns="45720" rtlCol="0" anchor="ctr"/>
          <a:lstStyle>
            <a:lvl1pPr algn="ctr">
              <a:defRPr sz="1512">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136345" y="15681943"/>
            <a:ext cx="2592110" cy="900811"/>
          </a:xfrm>
          <a:prstGeom prst="rect">
            <a:avLst/>
          </a:prstGeom>
        </p:spPr>
        <p:txBody>
          <a:bodyPr vert="horz" lIns="91440" tIns="45720" rIns="91440" bIns="45720" rtlCol="0" anchor="ctr"/>
          <a:lstStyle>
            <a:lvl1pPr algn="r">
              <a:defRPr sz="1512">
                <a:solidFill>
                  <a:schemeClr val="tx1">
                    <a:tint val="75000"/>
                  </a:schemeClr>
                </a:solidFill>
              </a:defRPr>
            </a:lvl1pPr>
          </a:lstStyle>
          <a:p>
            <a:fld id="{2B7EA583-F234-EC41-BAF0-AE7C524F3A63}" type="slidenum">
              <a:rPr lang="it-IT" smtClean="0"/>
              <a:t>‹N›</a:t>
            </a:fld>
            <a:endParaRPr lang="it-IT"/>
          </a:p>
        </p:txBody>
      </p:sp>
    </p:spTree>
    <p:extLst>
      <p:ext uri="{BB962C8B-B14F-4D97-AF65-F5344CB8AC3E}">
        <p14:creationId xmlns:p14="http://schemas.microsoft.com/office/powerpoint/2010/main" val="6533249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152053" rtl="0" eaLnBrk="1" latinLnBrk="0" hangingPunct="1">
        <a:lnSpc>
          <a:spcPct val="90000"/>
        </a:lnSpc>
        <a:spcBef>
          <a:spcPct val="0"/>
        </a:spcBef>
        <a:buNone/>
        <a:defRPr sz="5544" kern="1200">
          <a:solidFill>
            <a:schemeClr val="tx1"/>
          </a:solidFill>
          <a:latin typeface="+mj-lt"/>
          <a:ea typeface="+mj-ea"/>
          <a:cs typeface="+mj-cs"/>
        </a:defRPr>
      </a:lvl1pPr>
    </p:titleStyle>
    <p:bodyStyle>
      <a:lvl1pPr marL="288013" indent="-288013" algn="l" defTabSz="1152053" rtl="0" eaLnBrk="1" latinLnBrk="0" hangingPunct="1">
        <a:lnSpc>
          <a:spcPct val="90000"/>
        </a:lnSpc>
        <a:spcBef>
          <a:spcPts val="1260"/>
        </a:spcBef>
        <a:buFont typeface="Arial" panose="020B0604020202020204" pitchFamily="34" charset="0"/>
        <a:buChar char="•"/>
        <a:defRPr sz="3528" kern="1200">
          <a:solidFill>
            <a:schemeClr val="tx1"/>
          </a:solidFill>
          <a:latin typeface="+mn-lt"/>
          <a:ea typeface="+mn-ea"/>
          <a:cs typeface="+mn-cs"/>
        </a:defRPr>
      </a:lvl1pPr>
      <a:lvl2pPr marL="864039" indent="-288013" algn="l" defTabSz="1152053" rtl="0" eaLnBrk="1" latinLnBrk="0" hangingPunct="1">
        <a:lnSpc>
          <a:spcPct val="90000"/>
        </a:lnSpc>
        <a:spcBef>
          <a:spcPts val="630"/>
        </a:spcBef>
        <a:buFont typeface="Arial" panose="020B0604020202020204" pitchFamily="34" charset="0"/>
        <a:buChar char="•"/>
        <a:defRPr sz="3024" kern="1200">
          <a:solidFill>
            <a:schemeClr val="tx1"/>
          </a:solidFill>
          <a:latin typeface="+mn-lt"/>
          <a:ea typeface="+mn-ea"/>
          <a:cs typeface="+mn-cs"/>
        </a:defRPr>
      </a:lvl2pPr>
      <a:lvl3pPr marL="1440066" indent="-288013" algn="l" defTabSz="1152053" rtl="0" eaLnBrk="1" latinLnBrk="0" hangingPunct="1">
        <a:lnSpc>
          <a:spcPct val="90000"/>
        </a:lnSpc>
        <a:spcBef>
          <a:spcPts val="630"/>
        </a:spcBef>
        <a:buFont typeface="Arial" panose="020B0604020202020204" pitchFamily="34" charset="0"/>
        <a:buChar char="•"/>
        <a:defRPr sz="2520" kern="1200">
          <a:solidFill>
            <a:schemeClr val="tx1"/>
          </a:solidFill>
          <a:latin typeface="+mn-lt"/>
          <a:ea typeface="+mn-ea"/>
          <a:cs typeface="+mn-cs"/>
        </a:defRPr>
      </a:lvl3pPr>
      <a:lvl4pPr marL="2016092"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4pPr>
      <a:lvl5pPr marL="2592118"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5pPr>
      <a:lvl6pPr marL="3168145"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6pPr>
      <a:lvl7pPr marL="3744171"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7pPr>
      <a:lvl8pPr marL="4320197"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8pPr>
      <a:lvl9pPr marL="4896223" indent="-288013" algn="l" defTabSz="1152053" rtl="0" eaLnBrk="1" latinLnBrk="0" hangingPunct="1">
        <a:lnSpc>
          <a:spcPct val="90000"/>
        </a:lnSpc>
        <a:spcBef>
          <a:spcPts val="630"/>
        </a:spcBef>
        <a:buFont typeface="Arial" panose="020B0604020202020204" pitchFamily="34" charset="0"/>
        <a:buChar char="•"/>
        <a:defRPr sz="2268" kern="1200">
          <a:solidFill>
            <a:schemeClr val="tx1"/>
          </a:solidFill>
          <a:latin typeface="+mn-lt"/>
          <a:ea typeface="+mn-ea"/>
          <a:cs typeface="+mn-cs"/>
        </a:defRPr>
      </a:lvl9pPr>
    </p:bodyStyle>
    <p:otherStyle>
      <a:defPPr>
        <a:defRPr lang="en-US"/>
      </a:defPPr>
      <a:lvl1pPr marL="0" algn="l" defTabSz="1152053" rtl="0" eaLnBrk="1" latinLnBrk="0" hangingPunct="1">
        <a:defRPr sz="2268" kern="1200">
          <a:solidFill>
            <a:schemeClr val="tx1"/>
          </a:solidFill>
          <a:latin typeface="+mn-lt"/>
          <a:ea typeface="+mn-ea"/>
          <a:cs typeface="+mn-cs"/>
        </a:defRPr>
      </a:lvl1pPr>
      <a:lvl2pPr marL="576026" algn="l" defTabSz="1152053" rtl="0" eaLnBrk="1" latinLnBrk="0" hangingPunct="1">
        <a:defRPr sz="2268" kern="1200">
          <a:solidFill>
            <a:schemeClr val="tx1"/>
          </a:solidFill>
          <a:latin typeface="+mn-lt"/>
          <a:ea typeface="+mn-ea"/>
          <a:cs typeface="+mn-cs"/>
        </a:defRPr>
      </a:lvl2pPr>
      <a:lvl3pPr marL="1152053" algn="l" defTabSz="1152053" rtl="0" eaLnBrk="1" latinLnBrk="0" hangingPunct="1">
        <a:defRPr sz="2268" kern="1200">
          <a:solidFill>
            <a:schemeClr val="tx1"/>
          </a:solidFill>
          <a:latin typeface="+mn-lt"/>
          <a:ea typeface="+mn-ea"/>
          <a:cs typeface="+mn-cs"/>
        </a:defRPr>
      </a:lvl3pPr>
      <a:lvl4pPr marL="1728079" algn="l" defTabSz="1152053" rtl="0" eaLnBrk="1" latinLnBrk="0" hangingPunct="1">
        <a:defRPr sz="2268" kern="1200">
          <a:solidFill>
            <a:schemeClr val="tx1"/>
          </a:solidFill>
          <a:latin typeface="+mn-lt"/>
          <a:ea typeface="+mn-ea"/>
          <a:cs typeface="+mn-cs"/>
        </a:defRPr>
      </a:lvl4pPr>
      <a:lvl5pPr marL="2304105" algn="l" defTabSz="1152053" rtl="0" eaLnBrk="1" latinLnBrk="0" hangingPunct="1">
        <a:defRPr sz="2268" kern="1200">
          <a:solidFill>
            <a:schemeClr val="tx1"/>
          </a:solidFill>
          <a:latin typeface="+mn-lt"/>
          <a:ea typeface="+mn-ea"/>
          <a:cs typeface="+mn-cs"/>
        </a:defRPr>
      </a:lvl5pPr>
      <a:lvl6pPr marL="2880131" algn="l" defTabSz="1152053" rtl="0" eaLnBrk="1" latinLnBrk="0" hangingPunct="1">
        <a:defRPr sz="2268" kern="1200">
          <a:solidFill>
            <a:schemeClr val="tx1"/>
          </a:solidFill>
          <a:latin typeface="+mn-lt"/>
          <a:ea typeface="+mn-ea"/>
          <a:cs typeface="+mn-cs"/>
        </a:defRPr>
      </a:lvl6pPr>
      <a:lvl7pPr marL="3456158" algn="l" defTabSz="1152053" rtl="0" eaLnBrk="1" latinLnBrk="0" hangingPunct="1">
        <a:defRPr sz="2268" kern="1200">
          <a:solidFill>
            <a:schemeClr val="tx1"/>
          </a:solidFill>
          <a:latin typeface="+mn-lt"/>
          <a:ea typeface="+mn-ea"/>
          <a:cs typeface="+mn-cs"/>
        </a:defRPr>
      </a:lvl7pPr>
      <a:lvl8pPr marL="4032184" algn="l" defTabSz="1152053" rtl="0" eaLnBrk="1" latinLnBrk="0" hangingPunct="1">
        <a:defRPr sz="2268" kern="1200">
          <a:solidFill>
            <a:schemeClr val="tx1"/>
          </a:solidFill>
          <a:latin typeface="+mn-lt"/>
          <a:ea typeface="+mn-ea"/>
          <a:cs typeface="+mn-cs"/>
        </a:defRPr>
      </a:lvl8pPr>
      <a:lvl9pPr marL="4608210" algn="l" defTabSz="1152053" rtl="0" eaLnBrk="1" latinLnBrk="0" hangingPunct="1">
        <a:defRPr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tonio.persico@unimore.it"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ttangolo 3"/>
          <p:cNvSpPr/>
          <p:nvPr/>
        </p:nvSpPr>
        <p:spPr>
          <a:xfrm>
            <a:off x="0" y="2590800"/>
            <a:ext cx="11520488" cy="8199120"/>
          </a:xfrm>
          <a:prstGeom prst="rect">
            <a:avLst/>
          </a:prstGeom>
          <a:solidFill>
            <a:srgbClr val="D14124"/>
          </a:solidFill>
          <a:ln>
            <a:solidFill>
              <a:srgbClr val="DD50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169" dirty="0"/>
          </a:p>
        </p:txBody>
      </p:sp>
      <p:sp>
        <p:nvSpPr>
          <p:cNvPr id="17" name="CasellaDiTesto 16"/>
          <p:cNvSpPr txBox="1"/>
          <p:nvPr/>
        </p:nvSpPr>
        <p:spPr>
          <a:xfrm>
            <a:off x="2497654" y="163852"/>
            <a:ext cx="4385717" cy="1938992"/>
          </a:xfrm>
          <a:prstGeom prst="rect">
            <a:avLst/>
          </a:prstGeom>
          <a:noFill/>
        </p:spPr>
        <p:txBody>
          <a:bodyPr wrap="square" rtlCol="0">
            <a:spAutoFit/>
          </a:bodyPr>
          <a:lstStyle/>
          <a:p>
            <a:pPr algn="ctr"/>
            <a:r>
              <a:rPr lang="it-IT" sz="2000" b="1" dirty="0">
                <a:solidFill>
                  <a:srgbClr val="4D4E4C"/>
                </a:solidFill>
                <a:latin typeface="Arial" charset="0"/>
                <a:ea typeface="Arial" charset="0"/>
                <a:cs typeface="Arial" charset="0"/>
              </a:rPr>
              <a:t>Master di I livello</a:t>
            </a:r>
          </a:p>
          <a:p>
            <a:pPr algn="ctr"/>
            <a:r>
              <a:rPr lang="it-IT" sz="2000" i="1" dirty="0">
                <a:solidFill>
                  <a:srgbClr val="4D4E4C"/>
                </a:solidFill>
                <a:latin typeface="Arial" charset="0"/>
                <a:ea typeface="Arial" charset="0"/>
                <a:cs typeface="Arial" charset="0"/>
              </a:rPr>
              <a:t>«Disturbo dello Spettro Autistico: percorso professionalizzante per la diagnosi, il trattamento </a:t>
            </a:r>
            <a:r>
              <a:rPr lang="it-IT" sz="2000" i="1" dirty="0" err="1">
                <a:solidFill>
                  <a:srgbClr val="4D4E4C"/>
                </a:solidFill>
                <a:latin typeface="Arial" charset="0"/>
                <a:ea typeface="Arial" charset="0"/>
                <a:cs typeface="Arial" charset="0"/>
              </a:rPr>
              <a:t>evidence-based</a:t>
            </a:r>
            <a:r>
              <a:rPr lang="it-IT" sz="2000" i="1" dirty="0">
                <a:solidFill>
                  <a:srgbClr val="4D4E4C"/>
                </a:solidFill>
                <a:latin typeface="Arial" charset="0"/>
                <a:ea typeface="Arial" charset="0"/>
                <a:cs typeface="Arial" charset="0"/>
              </a:rPr>
              <a:t> e la strutturazione del progetto di vita nelle diverse fasce di età»</a:t>
            </a:r>
            <a:endParaRPr lang="it-IT" sz="2000" dirty="0">
              <a:solidFill>
                <a:srgbClr val="4D4E4C"/>
              </a:solidFill>
              <a:latin typeface="Arial" charset="0"/>
              <a:ea typeface="Arial" charset="0"/>
              <a:cs typeface="Arial" charset="0"/>
            </a:endParaRPr>
          </a:p>
        </p:txBody>
      </p:sp>
      <p:sp>
        <p:nvSpPr>
          <p:cNvPr id="18" name="CasellaDiTesto 17"/>
          <p:cNvSpPr txBox="1"/>
          <p:nvPr/>
        </p:nvSpPr>
        <p:spPr>
          <a:xfrm>
            <a:off x="1588017" y="7823514"/>
            <a:ext cx="8344454" cy="523220"/>
          </a:xfrm>
          <a:prstGeom prst="rect">
            <a:avLst/>
          </a:prstGeom>
          <a:noFill/>
        </p:spPr>
        <p:txBody>
          <a:bodyPr wrap="square" rtlCol="0">
            <a:spAutoFit/>
          </a:bodyPr>
          <a:lstStyle/>
          <a:p>
            <a:r>
              <a:rPr lang="it-IT" sz="2800" b="1" dirty="0" err="1">
                <a:solidFill>
                  <a:schemeClr val="bg1"/>
                </a:solidFill>
                <a:latin typeface="Arial" charset="0"/>
                <a:ea typeface="Arial" charset="0"/>
                <a:cs typeface="Arial" charset="0"/>
              </a:rPr>
              <a:t>Lecture</a:t>
            </a:r>
            <a:r>
              <a:rPr lang="it-IT" sz="2800" b="1" dirty="0">
                <a:solidFill>
                  <a:schemeClr val="bg1"/>
                </a:solidFill>
                <a:latin typeface="Arial" charset="0"/>
                <a:ea typeface="Arial" charset="0"/>
                <a:cs typeface="Arial" charset="0"/>
              </a:rPr>
              <a:t> 1</a:t>
            </a:r>
            <a:r>
              <a:rPr lang="it-IT" sz="2800" dirty="0">
                <a:solidFill>
                  <a:schemeClr val="bg1"/>
                </a:solidFill>
                <a:latin typeface="Arial" charset="0"/>
                <a:ea typeface="Arial" charset="0"/>
                <a:cs typeface="Arial" charset="0"/>
              </a:rPr>
              <a:t>: </a:t>
            </a:r>
            <a:r>
              <a:rPr lang="it-IT" sz="2800" dirty="0" err="1">
                <a:solidFill>
                  <a:schemeClr val="bg1"/>
                </a:solidFill>
                <a:latin typeface="Arial" charset="0"/>
                <a:ea typeface="Arial" charset="0"/>
                <a:cs typeface="Arial" charset="0"/>
              </a:rPr>
              <a:t>Friday</a:t>
            </a:r>
            <a:r>
              <a:rPr lang="it-IT" sz="2800" dirty="0">
                <a:solidFill>
                  <a:schemeClr val="bg1"/>
                </a:solidFill>
                <a:latin typeface="Arial" charset="0"/>
                <a:ea typeface="Arial" charset="0"/>
                <a:cs typeface="Arial" charset="0"/>
              </a:rPr>
              <a:t>, </a:t>
            </a:r>
            <a:r>
              <a:rPr lang="it-IT" sz="2800" dirty="0" err="1">
                <a:solidFill>
                  <a:schemeClr val="bg1"/>
                </a:solidFill>
                <a:latin typeface="Arial" charset="0"/>
                <a:ea typeface="Arial" charset="0"/>
                <a:cs typeface="Arial" charset="0"/>
              </a:rPr>
              <a:t>June</a:t>
            </a:r>
            <a:r>
              <a:rPr lang="it-IT" sz="2800" dirty="0">
                <a:solidFill>
                  <a:schemeClr val="bg1"/>
                </a:solidFill>
                <a:latin typeface="Arial" charset="0"/>
                <a:ea typeface="Arial" charset="0"/>
                <a:cs typeface="Arial" charset="0"/>
              </a:rPr>
              <a:t> 20, 2025, 8:30AM-6:00PM </a:t>
            </a:r>
          </a:p>
        </p:txBody>
      </p:sp>
      <p:pic>
        <p:nvPicPr>
          <p:cNvPr id="10" name="Immagine 9">
            <a:extLst>
              <a:ext uri="{FF2B5EF4-FFF2-40B4-BE49-F238E27FC236}">
                <a16:creationId xmlns:a16="http://schemas.microsoft.com/office/drawing/2014/main" id="{86607291-958F-4C2F-A8DA-3516F1782D5E}"/>
              </a:ext>
            </a:extLst>
          </p:cNvPr>
          <p:cNvPicPr>
            <a:picLocks noChangeAspect="1"/>
          </p:cNvPicPr>
          <p:nvPr/>
        </p:nvPicPr>
        <p:blipFill>
          <a:blip r:embed="rId2"/>
          <a:stretch>
            <a:fillRect/>
          </a:stretch>
        </p:blipFill>
        <p:spPr>
          <a:xfrm>
            <a:off x="336430" y="209572"/>
            <a:ext cx="1679671" cy="1859636"/>
          </a:xfrm>
          <a:prstGeom prst="rect">
            <a:avLst/>
          </a:prstGeom>
        </p:spPr>
      </p:pic>
      <p:sp>
        <p:nvSpPr>
          <p:cNvPr id="19" name="CasellaDiTesto 18">
            <a:extLst>
              <a:ext uri="{FF2B5EF4-FFF2-40B4-BE49-F238E27FC236}">
                <a16:creationId xmlns:a16="http://schemas.microsoft.com/office/drawing/2014/main" id="{0B522B9A-5443-4D3B-B369-396B29C17E81}"/>
              </a:ext>
            </a:extLst>
          </p:cNvPr>
          <p:cNvSpPr txBox="1"/>
          <p:nvPr/>
        </p:nvSpPr>
        <p:spPr>
          <a:xfrm>
            <a:off x="7150071" y="369130"/>
            <a:ext cx="1955829" cy="1015663"/>
          </a:xfrm>
          <a:prstGeom prst="rect">
            <a:avLst/>
          </a:prstGeom>
          <a:noFill/>
        </p:spPr>
        <p:txBody>
          <a:bodyPr wrap="square" rtlCol="0">
            <a:spAutoFit/>
          </a:bodyPr>
          <a:lstStyle/>
          <a:p>
            <a:pPr algn="ctr"/>
            <a:r>
              <a:rPr lang="it-IT" sz="2000" b="1" dirty="0">
                <a:solidFill>
                  <a:srgbClr val="4D4E4C"/>
                </a:solidFill>
                <a:latin typeface="Arial" charset="0"/>
                <a:ea typeface="Arial" charset="0"/>
                <a:cs typeface="Arial" charset="0"/>
              </a:rPr>
              <a:t>PhD Program in </a:t>
            </a:r>
            <a:r>
              <a:rPr lang="it-IT" sz="2000" b="1" dirty="0" err="1">
                <a:solidFill>
                  <a:srgbClr val="4D4E4C"/>
                </a:solidFill>
                <a:latin typeface="Arial" charset="0"/>
                <a:ea typeface="Arial" charset="0"/>
                <a:cs typeface="Arial" charset="0"/>
              </a:rPr>
              <a:t>Neuroscience</a:t>
            </a:r>
            <a:endParaRPr lang="it-IT" sz="2000" b="1" dirty="0">
              <a:solidFill>
                <a:srgbClr val="4D4E4C"/>
              </a:solidFill>
              <a:latin typeface="Arial" charset="0"/>
              <a:ea typeface="Arial" charset="0"/>
              <a:cs typeface="Arial" charset="0"/>
            </a:endParaRPr>
          </a:p>
        </p:txBody>
      </p:sp>
      <p:sp>
        <p:nvSpPr>
          <p:cNvPr id="20" name="CasellaDiTesto 19">
            <a:extLst>
              <a:ext uri="{FF2B5EF4-FFF2-40B4-BE49-F238E27FC236}">
                <a16:creationId xmlns:a16="http://schemas.microsoft.com/office/drawing/2014/main" id="{D396B415-9984-47FA-8416-58E2851588A7}"/>
              </a:ext>
            </a:extLst>
          </p:cNvPr>
          <p:cNvSpPr txBox="1"/>
          <p:nvPr/>
        </p:nvSpPr>
        <p:spPr>
          <a:xfrm>
            <a:off x="9265920" y="369130"/>
            <a:ext cx="1848065" cy="1631216"/>
          </a:xfrm>
          <a:prstGeom prst="rect">
            <a:avLst/>
          </a:prstGeom>
          <a:noFill/>
        </p:spPr>
        <p:txBody>
          <a:bodyPr wrap="square" rtlCol="0">
            <a:spAutoFit/>
          </a:bodyPr>
          <a:lstStyle/>
          <a:p>
            <a:pPr algn="ctr"/>
            <a:r>
              <a:rPr lang="it-IT" sz="2000" b="1" dirty="0">
                <a:solidFill>
                  <a:srgbClr val="4D4E4C"/>
                </a:solidFill>
                <a:latin typeface="Arial" charset="0"/>
                <a:ea typeface="Arial" charset="0"/>
                <a:cs typeface="Arial" charset="0"/>
              </a:rPr>
              <a:t>PhD Program in Clinical and </a:t>
            </a:r>
            <a:r>
              <a:rPr lang="it-IT" sz="2000" b="1" dirty="0" err="1">
                <a:solidFill>
                  <a:srgbClr val="4D4E4C"/>
                </a:solidFill>
                <a:latin typeface="Arial" charset="0"/>
                <a:ea typeface="Arial" charset="0"/>
                <a:cs typeface="Arial" charset="0"/>
              </a:rPr>
              <a:t>Experimental</a:t>
            </a:r>
            <a:r>
              <a:rPr lang="it-IT" sz="2000" b="1" dirty="0">
                <a:solidFill>
                  <a:srgbClr val="4D4E4C"/>
                </a:solidFill>
                <a:latin typeface="Arial" charset="0"/>
                <a:ea typeface="Arial" charset="0"/>
                <a:cs typeface="Arial" charset="0"/>
              </a:rPr>
              <a:t> Medicine</a:t>
            </a:r>
          </a:p>
        </p:txBody>
      </p:sp>
      <p:sp>
        <p:nvSpPr>
          <p:cNvPr id="23" name="CasellaDiTesto 22">
            <a:extLst>
              <a:ext uri="{FF2B5EF4-FFF2-40B4-BE49-F238E27FC236}">
                <a16:creationId xmlns:a16="http://schemas.microsoft.com/office/drawing/2014/main" id="{3CA6EE97-867C-4022-ADEA-D2836BFBBE03}"/>
              </a:ext>
            </a:extLst>
          </p:cNvPr>
          <p:cNvSpPr txBox="1"/>
          <p:nvPr/>
        </p:nvSpPr>
        <p:spPr>
          <a:xfrm>
            <a:off x="1368475" y="8454566"/>
            <a:ext cx="8783538" cy="523220"/>
          </a:xfrm>
          <a:prstGeom prst="rect">
            <a:avLst/>
          </a:prstGeom>
          <a:noFill/>
        </p:spPr>
        <p:txBody>
          <a:bodyPr wrap="square" rtlCol="0">
            <a:spAutoFit/>
          </a:bodyPr>
          <a:lstStyle/>
          <a:p>
            <a:r>
              <a:rPr lang="it-IT" sz="2800" b="1" dirty="0" err="1">
                <a:solidFill>
                  <a:schemeClr val="bg1"/>
                </a:solidFill>
                <a:latin typeface="Arial" charset="0"/>
                <a:ea typeface="Arial" charset="0"/>
                <a:cs typeface="Arial" charset="0"/>
              </a:rPr>
              <a:t>Lecture</a:t>
            </a:r>
            <a:r>
              <a:rPr lang="it-IT" sz="2800" b="1" dirty="0">
                <a:solidFill>
                  <a:schemeClr val="bg1"/>
                </a:solidFill>
                <a:latin typeface="Arial" charset="0"/>
                <a:ea typeface="Arial" charset="0"/>
                <a:cs typeface="Arial" charset="0"/>
              </a:rPr>
              <a:t> 2</a:t>
            </a:r>
            <a:r>
              <a:rPr lang="it-IT" sz="2800" dirty="0">
                <a:solidFill>
                  <a:schemeClr val="bg1"/>
                </a:solidFill>
                <a:latin typeface="Arial" charset="0"/>
                <a:ea typeface="Arial" charset="0"/>
                <a:cs typeface="Arial" charset="0"/>
              </a:rPr>
              <a:t>: </a:t>
            </a:r>
            <a:r>
              <a:rPr lang="it-IT" sz="2800" dirty="0" err="1">
                <a:solidFill>
                  <a:schemeClr val="bg1"/>
                </a:solidFill>
                <a:latin typeface="Arial" charset="0"/>
                <a:ea typeface="Arial" charset="0"/>
                <a:cs typeface="Arial" charset="0"/>
              </a:rPr>
              <a:t>Saturday</a:t>
            </a:r>
            <a:r>
              <a:rPr lang="it-IT" sz="2800" dirty="0">
                <a:solidFill>
                  <a:schemeClr val="bg1"/>
                </a:solidFill>
                <a:latin typeface="Arial" charset="0"/>
                <a:ea typeface="Arial" charset="0"/>
                <a:cs typeface="Arial" charset="0"/>
              </a:rPr>
              <a:t>, </a:t>
            </a:r>
            <a:r>
              <a:rPr lang="it-IT" sz="2800" dirty="0" err="1">
                <a:solidFill>
                  <a:schemeClr val="bg1"/>
                </a:solidFill>
                <a:latin typeface="Arial" charset="0"/>
                <a:ea typeface="Arial" charset="0"/>
                <a:cs typeface="Arial" charset="0"/>
              </a:rPr>
              <a:t>June</a:t>
            </a:r>
            <a:r>
              <a:rPr lang="it-IT" sz="2800" dirty="0">
                <a:solidFill>
                  <a:schemeClr val="bg1"/>
                </a:solidFill>
                <a:latin typeface="Arial" charset="0"/>
                <a:ea typeface="Arial" charset="0"/>
                <a:cs typeface="Arial" charset="0"/>
              </a:rPr>
              <a:t> 21, 2025, 8:30AM-1:00PM </a:t>
            </a:r>
            <a:endParaRPr lang="it-IT" sz="1600" dirty="0">
              <a:solidFill>
                <a:schemeClr val="bg1"/>
              </a:solidFill>
              <a:latin typeface="Arial" charset="0"/>
              <a:ea typeface="Arial" charset="0"/>
              <a:cs typeface="Arial" charset="0"/>
            </a:endParaRPr>
          </a:p>
        </p:txBody>
      </p:sp>
      <p:grpSp>
        <p:nvGrpSpPr>
          <p:cNvPr id="13" name="Gruppo 12">
            <a:extLst>
              <a:ext uri="{FF2B5EF4-FFF2-40B4-BE49-F238E27FC236}">
                <a16:creationId xmlns:a16="http://schemas.microsoft.com/office/drawing/2014/main" id="{7375D76C-9A6A-41CB-ABD9-F2D2A9FAC67C}"/>
              </a:ext>
            </a:extLst>
          </p:cNvPr>
          <p:cNvGrpSpPr/>
          <p:nvPr/>
        </p:nvGrpSpPr>
        <p:grpSpPr>
          <a:xfrm>
            <a:off x="827270" y="2908359"/>
            <a:ext cx="9865949" cy="4365587"/>
            <a:chOff x="827270" y="3022659"/>
            <a:chExt cx="9865949" cy="4365587"/>
          </a:xfrm>
        </p:grpSpPr>
        <p:sp>
          <p:nvSpPr>
            <p:cNvPr id="24" name="CasellaDiTesto 23">
              <a:extLst>
                <a:ext uri="{FF2B5EF4-FFF2-40B4-BE49-F238E27FC236}">
                  <a16:creationId xmlns:a16="http://schemas.microsoft.com/office/drawing/2014/main" id="{6E696D00-C636-4B90-9AF5-EB8B1DC489EA}"/>
                </a:ext>
              </a:extLst>
            </p:cNvPr>
            <p:cNvSpPr txBox="1"/>
            <p:nvPr/>
          </p:nvSpPr>
          <p:spPr>
            <a:xfrm>
              <a:off x="1073866" y="3022659"/>
              <a:ext cx="9372756" cy="2308324"/>
            </a:xfrm>
            <a:prstGeom prst="rect">
              <a:avLst/>
            </a:prstGeom>
            <a:noFill/>
          </p:spPr>
          <p:txBody>
            <a:bodyPr wrap="square" rtlCol="0">
              <a:spAutoFit/>
            </a:bodyPr>
            <a:lstStyle/>
            <a:p>
              <a:pPr algn="ctr"/>
              <a:r>
                <a:rPr lang="it-IT" sz="4800" b="1" dirty="0">
                  <a:solidFill>
                    <a:schemeClr val="bg1"/>
                  </a:solidFill>
                  <a:latin typeface="Arial" charset="0"/>
                  <a:ea typeface="Arial" charset="0"/>
                  <a:cs typeface="Arial" charset="0"/>
                </a:rPr>
                <a:t>Short Course in </a:t>
              </a:r>
            </a:p>
            <a:p>
              <a:pPr algn="ctr"/>
              <a:r>
                <a:rPr lang="en-US" sz="4800" b="1" dirty="0">
                  <a:solidFill>
                    <a:schemeClr val="bg1"/>
                  </a:solidFill>
                  <a:latin typeface="Arial" charset="0"/>
                  <a:ea typeface="Arial" charset="0"/>
                  <a:cs typeface="Arial" charset="0"/>
                </a:rPr>
                <a:t>the Applied Epidemiology </a:t>
              </a:r>
            </a:p>
            <a:p>
              <a:pPr algn="ctr"/>
              <a:r>
                <a:rPr lang="en-US" sz="4800" b="1" dirty="0">
                  <a:solidFill>
                    <a:schemeClr val="bg1"/>
                  </a:solidFill>
                  <a:latin typeface="Arial" charset="0"/>
                  <a:ea typeface="Arial" charset="0"/>
                  <a:cs typeface="Arial" charset="0"/>
                </a:rPr>
                <a:t>of Autism Spectrum Disorder</a:t>
              </a:r>
              <a:endParaRPr lang="it-IT" sz="3200" dirty="0">
                <a:solidFill>
                  <a:schemeClr val="bg1"/>
                </a:solidFill>
                <a:latin typeface="Arial" charset="0"/>
                <a:ea typeface="Arial" charset="0"/>
                <a:cs typeface="Arial" charset="0"/>
              </a:endParaRPr>
            </a:p>
          </p:txBody>
        </p:sp>
        <p:sp>
          <p:nvSpPr>
            <p:cNvPr id="25" name="CasellaDiTesto 24">
              <a:extLst>
                <a:ext uri="{FF2B5EF4-FFF2-40B4-BE49-F238E27FC236}">
                  <a16:creationId xmlns:a16="http://schemas.microsoft.com/office/drawing/2014/main" id="{5C17F01A-1A33-4B9F-A614-AC9AC6CB74A4}"/>
                </a:ext>
              </a:extLst>
            </p:cNvPr>
            <p:cNvSpPr txBox="1"/>
            <p:nvPr/>
          </p:nvSpPr>
          <p:spPr>
            <a:xfrm>
              <a:off x="3095278" y="5907824"/>
              <a:ext cx="5329932" cy="584775"/>
            </a:xfrm>
            <a:prstGeom prst="rect">
              <a:avLst/>
            </a:prstGeom>
            <a:noFill/>
          </p:spPr>
          <p:txBody>
            <a:bodyPr wrap="square" rtlCol="0">
              <a:spAutoFit/>
            </a:bodyPr>
            <a:lstStyle/>
            <a:p>
              <a:r>
                <a:rPr lang="it-IT" sz="3200" b="1" dirty="0">
                  <a:solidFill>
                    <a:schemeClr val="bg1"/>
                  </a:solidFill>
                  <a:latin typeface="Arial" charset="0"/>
                  <a:ea typeface="Arial" charset="0"/>
                  <a:cs typeface="Arial" charset="0"/>
                </a:rPr>
                <a:t>Prof. Eric </a:t>
              </a:r>
              <a:r>
                <a:rPr lang="it-IT" sz="3200" b="1" dirty="0" err="1">
                  <a:solidFill>
                    <a:schemeClr val="bg1"/>
                  </a:solidFill>
                  <a:latin typeface="Arial" charset="0"/>
                  <a:ea typeface="Arial" charset="0"/>
                  <a:cs typeface="Arial" charset="0"/>
                </a:rPr>
                <a:t>Fombonne</a:t>
              </a:r>
              <a:r>
                <a:rPr lang="it-IT" sz="3200" b="1" dirty="0">
                  <a:solidFill>
                    <a:schemeClr val="bg1"/>
                  </a:solidFill>
                  <a:latin typeface="Arial" charset="0"/>
                  <a:ea typeface="Arial" charset="0"/>
                  <a:cs typeface="Arial" charset="0"/>
                </a:rPr>
                <a:t>, </a:t>
              </a:r>
              <a:r>
                <a:rPr lang="it-IT" sz="3200" dirty="0">
                  <a:solidFill>
                    <a:schemeClr val="bg1"/>
                  </a:solidFill>
                  <a:latin typeface="Arial" charset="0"/>
                  <a:ea typeface="Arial" charset="0"/>
                  <a:cs typeface="Arial" charset="0"/>
                </a:rPr>
                <a:t>M.D.</a:t>
              </a:r>
              <a:endParaRPr lang="it-IT" sz="1800" dirty="0">
                <a:solidFill>
                  <a:schemeClr val="bg1"/>
                </a:solidFill>
                <a:latin typeface="Arial" charset="0"/>
                <a:ea typeface="Arial" charset="0"/>
                <a:cs typeface="Arial" charset="0"/>
              </a:endParaRPr>
            </a:p>
          </p:txBody>
        </p:sp>
        <p:cxnSp>
          <p:nvCxnSpPr>
            <p:cNvPr id="12" name="Connettore diritto 11">
              <a:extLst>
                <a:ext uri="{FF2B5EF4-FFF2-40B4-BE49-F238E27FC236}">
                  <a16:creationId xmlns:a16="http://schemas.microsoft.com/office/drawing/2014/main" id="{D64210A2-D0F0-4B76-B919-AF8D92494AAF}"/>
                </a:ext>
              </a:extLst>
            </p:cNvPr>
            <p:cNvCxnSpPr>
              <a:cxnSpLocks/>
            </p:cNvCxnSpPr>
            <p:nvPr/>
          </p:nvCxnSpPr>
          <p:spPr>
            <a:xfrm>
              <a:off x="1245593" y="5574556"/>
              <a:ext cx="90293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119A57AE-DA06-42AA-B9D5-B0A8726DC84E}"/>
                </a:ext>
              </a:extLst>
            </p:cNvPr>
            <p:cNvSpPr txBox="1"/>
            <p:nvPr/>
          </p:nvSpPr>
          <p:spPr>
            <a:xfrm>
              <a:off x="827270" y="6495694"/>
              <a:ext cx="9865949" cy="892552"/>
            </a:xfrm>
            <a:prstGeom prst="rect">
              <a:avLst/>
            </a:prstGeom>
            <a:noFill/>
          </p:spPr>
          <p:txBody>
            <a:bodyPr wrap="square" rtlCol="0">
              <a:spAutoFit/>
            </a:bodyPr>
            <a:lstStyle/>
            <a:p>
              <a:pPr algn="ctr"/>
              <a:r>
                <a:rPr lang="en-US" sz="2600" dirty="0">
                  <a:solidFill>
                    <a:schemeClr val="bg1"/>
                  </a:solidFill>
                  <a:latin typeface="Arial" charset="0"/>
                  <a:ea typeface="Arial" charset="0"/>
                  <a:cs typeface="Arial" charset="0"/>
                </a:rPr>
                <a:t>Professor Emeritus of Psychiatry at Oregon Health &amp; Science University, Portland (Oregon), USA</a:t>
              </a:r>
              <a:endParaRPr lang="it-IT" sz="2600" dirty="0">
                <a:solidFill>
                  <a:schemeClr val="bg1"/>
                </a:solidFill>
                <a:latin typeface="Arial" charset="0"/>
                <a:ea typeface="Arial" charset="0"/>
                <a:cs typeface="Arial" charset="0"/>
              </a:endParaRPr>
            </a:p>
          </p:txBody>
        </p:sp>
      </p:grpSp>
      <p:sp>
        <p:nvSpPr>
          <p:cNvPr id="27" name="CasellaDiTesto 26">
            <a:extLst>
              <a:ext uri="{FF2B5EF4-FFF2-40B4-BE49-F238E27FC236}">
                <a16:creationId xmlns:a16="http://schemas.microsoft.com/office/drawing/2014/main" id="{22F2E3FF-4A0F-4261-ACDE-5E3BF43E6A88}"/>
              </a:ext>
            </a:extLst>
          </p:cNvPr>
          <p:cNvSpPr txBox="1"/>
          <p:nvPr/>
        </p:nvSpPr>
        <p:spPr>
          <a:xfrm>
            <a:off x="336430" y="9299378"/>
            <a:ext cx="10548955" cy="954107"/>
          </a:xfrm>
          <a:prstGeom prst="rect">
            <a:avLst/>
          </a:prstGeom>
          <a:noFill/>
        </p:spPr>
        <p:txBody>
          <a:bodyPr wrap="square" rtlCol="0">
            <a:spAutoFit/>
          </a:bodyPr>
          <a:lstStyle/>
          <a:p>
            <a:pPr algn="ctr"/>
            <a:r>
              <a:rPr lang="it-IT" sz="2800" b="1" dirty="0">
                <a:solidFill>
                  <a:schemeClr val="bg1"/>
                </a:solidFill>
                <a:latin typeface="Arial" charset="0"/>
                <a:ea typeface="Arial" charset="0"/>
                <a:cs typeface="Arial" charset="0"/>
              </a:rPr>
              <a:t>Aula CS1.1</a:t>
            </a:r>
            <a:r>
              <a:rPr lang="it-IT" sz="2800" dirty="0">
                <a:solidFill>
                  <a:schemeClr val="bg1"/>
                </a:solidFill>
                <a:latin typeface="Arial" charset="0"/>
                <a:ea typeface="Arial" charset="0"/>
                <a:cs typeface="Arial" charset="0"/>
              </a:rPr>
              <a:t>, Centro Servizi Facoltà di Medicina e Chirurgia, Policlinico di Modena, Via del Pozzo 71.</a:t>
            </a:r>
            <a:endParaRPr lang="it-IT" sz="1600" dirty="0">
              <a:solidFill>
                <a:schemeClr val="bg1"/>
              </a:solidFill>
              <a:latin typeface="Arial" charset="0"/>
              <a:ea typeface="Arial" charset="0"/>
              <a:cs typeface="Arial" charset="0"/>
            </a:endParaRPr>
          </a:p>
        </p:txBody>
      </p:sp>
      <p:sp>
        <p:nvSpPr>
          <p:cNvPr id="28" name="CasellaDiTesto 27">
            <a:extLst>
              <a:ext uri="{FF2B5EF4-FFF2-40B4-BE49-F238E27FC236}">
                <a16:creationId xmlns:a16="http://schemas.microsoft.com/office/drawing/2014/main" id="{24E0ACDE-1B5E-4FC0-A4A2-46F249740875}"/>
              </a:ext>
            </a:extLst>
          </p:cNvPr>
          <p:cNvSpPr txBox="1"/>
          <p:nvPr/>
        </p:nvSpPr>
        <p:spPr>
          <a:xfrm>
            <a:off x="336430" y="11022290"/>
            <a:ext cx="10933550" cy="3416320"/>
          </a:xfrm>
          <a:prstGeom prst="rect">
            <a:avLst/>
          </a:prstGeom>
          <a:noFill/>
        </p:spPr>
        <p:txBody>
          <a:bodyPr wrap="square" rtlCol="0">
            <a:spAutoFit/>
          </a:bodyPr>
          <a:lstStyle/>
          <a:p>
            <a:pPr algn="just"/>
            <a:r>
              <a:rPr lang="it-IT" sz="2400" dirty="0">
                <a:solidFill>
                  <a:srgbClr val="4D4E4C"/>
                </a:solidFill>
                <a:latin typeface="Arial" charset="0"/>
                <a:ea typeface="Arial" charset="0"/>
                <a:cs typeface="Arial" charset="0"/>
              </a:rPr>
              <a:t>Prof. Eric </a:t>
            </a:r>
            <a:r>
              <a:rPr lang="it-IT" sz="2400" dirty="0" err="1">
                <a:solidFill>
                  <a:srgbClr val="4D4E4C"/>
                </a:solidFill>
                <a:latin typeface="Arial" charset="0"/>
                <a:ea typeface="Arial" charset="0"/>
                <a:cs typeface="Arial" charset="0"/>
              </a:rPr>
              <a:t>Fombonne</a:t>
            </a:r>
            <a:r>
              <a:rPr lang="it-IT" sz="2400" dirty="0">
                <a:solidFill>
                  <a:srgbClr val="4D4E4C"/>
                </a:solidFill>
                <a:latin typeface="Arial" charset="0"/>
                <a:ea typeface="Arial" charset="0"/>
                <a:cs typeface="Arial" charset="0"/>
              </a:rPr>
              <a:t> </a:t>
            </a:r>
            <a:r>
              <a:rPr lang="en-US" sz="2400" dirty="0">
                <a:solidFill>
                  <a:srgbClr val="4D4E4C"/>
                </a:solidFill>
                <a:latin typeface="Arial" charset="0"/>
                <a:ea typeface="Arial" charset="0"/>
                <a:cs typeface="Arial" charset="0"/>
              </a:rPr>
              <a:t>is a leading figure in autism research and an internationally recognized expert in child and adolescent psychiatry. His research has significantly shaped our current understanding of autism, particularly in the areas of epidemiology and its risk factors. He has led numerous large-scale population studies and contributed to the development of global surveillance and diagnostic frameworks for Autism Spectrum Disorder. Dr. </a:t>
            </a:r>
            <a:r>
              <a:rPr lang="en-US" sz="2400" dirty="0" err="1">
                <a:solidFill>
                  <a:srgbClr val="4D4E4C"/>
                </a:solidFill>
                <a:latin typeface="Arial" charset="0"/>
                <a:ea typeface="Arial" charset="0"/>
                <a:cs typeface="Arial" charset="0"/>
              </a:rPr>
              <a:t>Fombonne</a:t>
            </a:r>
            <a:r>
              <a:rPr lang="en-US" sz="2400" dirty="0">
                <a:solidFill>
                  <a:srgbClr val="4D4E4C"/>
                </a:solidFill>
                <a:latin typeface="Arial" charset="0"/>
                <a:ea typeface="Arial" charset="0"/>
                <a:cs typeface="Arial" charset="0"/>
              </a:rPr>
              <a:t> has authored over 350 peer-reviewed publications and has served as an advisor to the World Health Organization and various international health agencies.</a:t>
            </a:r>
            <a:endParaRPr lang="it-IT" sz="2400" dirty="0">
              <a:solidFill>
                <a:srgbClr val="4D4E4C"/>
              </a:solidFill>
              <a:latin typeface="Arial" charset="0"/>
              <a:ea typeface="Arial" charset="0"/>
              <a:cs typeface="Arial" charset="0"/>
            </a:endParaRPr>
          </a:p>
        </p:txBody>
      </p:sp>
      <p:sp>
        <p:nvSpPr>
          <p:cNvPr id="29" name="CasellaDiTesto 28">
            <a:extLst>
              <a:ext uri="{FF2B5EF4-FFF2-40B4-BE49-F238E27FC236}">
                <a16:creationId xmlns:a16="http://schemas.microsoft.com/office/drawing/2014/main" id="{D1786865-C326-4CA5-8786-708B042F2ED7}"/>
              </a:ext>
            </a:extLst>
          </p:cNvPr>
          <p:cNvSpPr txBox="1"/>
          <p:nvPr/>
        </p:nvSpPr>
        <p:spPr>
          <a:xfrm>
            <a:off x="6417947" y="15844296"/>
            <a:ext cx="4766111" cy="707886"/>
          </a:xfrm>
          <a:prstGeom prst="rect">
            <a:avLst/>
          </a:prstGeom>
          <a:noFill/>
        </p:spPr>
        <p:txBody>
          <a:bodyPr wrap="square" rtlCol="0">
            <a:spAutoFit/>
          </a:bodyPr>
          <a:lstStyle/>
          <a:p>
            <a:pPr algn="r"/>
            <a:r>
              <a:rPr lang="it-IT" sz="2000" b="1" dirty="0">
                <a:solidFill>
                  <a:srgbClr val="4D4E4C"/>
                </a:solidFill>
                <a:latin typeface="Arial" charset="0"/>
                <a:ea typeface="Arial" charset="0"/>
                <a:cs typeface="Arial" charset="0"/>
              </a:rPr>
              <a:t>For info</a:t>
            </a:r>
            <a:r>
              <a:rPr lang="it-IT" sz="2000" dirty="0">
                <a:solidFill>
                  <a:srgbClr val="4D4E4C"/>
                </a:solidFill>
                <a:latin typeface="Arial" charset="0"/>
                <a:ea typeface="Arial" charset="0"/>
                <a:cs typeface="Arial" charset="0"/>
              </a:rPr>
              <a:t>: </a:t>
            </a:r>
            <a:r>
              <a:rPr lang="it-IT" sz="2000" dirty="0">
                <a:solidFill>
                  <a:srgbClr val="4D4E4C"/>
                </a:solidFill>
                <a:latin typeface="Arial" charset="0"/>
                <a:ea typeface="Arial" charset="0"/>
                <a:cs typeface="Arial" charset="0"/>
                <a:hlinkClick r:id="rId3"/>
              </a:rPr>
              <a:t>antonio.persico@unimore.it</a:t>
            </a:r>
            <a:r>
              <a:rPr lang="it-IT" sz="2000" dirty="0">
                <a:solidFill>
                  <a:srgbClr val="4D4E4C"/>
                </a:solidFill>
                <a:latin typeface="Arial" charset="0"/>
                <a:ea typeface="Arial" charset="0"/>
                <a:cs typeface="Arial" charset="0"/>
              </a:rPr>
              <a:t>; lisa.asta@unimore.it</a:t>
            </a:r>
          </a:p>
        </p:txBody>
      </p:sp>
      <p:sp>
        <p:nvSpPr>
          <p:cNvPr id="30" name="CasellaDiTesto 29">
            <a:extLst>
              <a:ext uri="{FF2B5EF4-FFF2-40B4-BE49-F238E27FC236}">
                <a16:creationId xmlns:a16="http://schemas.microsoft.com/office/drawing/2014/main" id="{82693759-6485-4DC7-85D9-5AC47FBE0000}"/>
              </a:ext>
            </a:extLst>
          </p:cNvPr>
          <p:cNvSpPr txBox="1"/>
          <p:nvPr/>
        </p:nvSpPr>
        <p:spPr>
          <a:xfrm>
            <a:off x="336430" y="15843138"/>
            <a:ext cx="4766111" cy="461665"/>
          </a:xfrm>
          <a:prstGeom prst="rect">
            <a:avLst/>
          </a:prstGeom>
          <a:noFill/>
        </p:spPr>
        <p:txBody>
          <a:bodyPr wrap="square" rtlCol="0">
            <a:spAutoFit/>
          </a:bodyPr>
          <a:lstStyle/>
          <a:p>
            <a:r>
              <a:rPr lang="it-IT" sz="2400" b="1" dirty="0">
                <a:solidFill>
                  <a:srgbClr val="4D4E4C"/>
                </a:solidFill>
                <a:latin typeface="Arial" charset="0"/>
                <a:ea typeface="Arial" charset="0"/>
                <a:cs typeface="Arial" charset="0"/>
              </a:rPr>
              <a:t>Host: </a:t>
            </a:r>
            <a:r>
              <a:rPr lang="it-IT" sz="2400" dirty="0">
                <a:solidFill>
                  <a:srgbClr val="4D4E4C"/>
                </a:solidFill>
                <a:latin typeface="Arial" charset="0"/>
                <a:ea typeface="Arial" charset="0"/>
                <a:cs typeface="Arial" charset="0"/>
              </a:rPr>
              <a:t>Prof. Antonio Persico</a:t>
            </a:r>
          </a:p>
        </p:txBody>
      </p:sp>
      <p:sp>
        <p:nvSpPr>
          <p:cNvPr id="31" name="CasellaDiTesto 30">
            <a:extLst>
              <a:ext uri="{FF2B5EF4-FFF2-40B4-BE49-F238E27FC236}">
                <a16:creationId xmlns:a16="http://schemas.microsoft.com/office/drawing/2014/main" id="{AE8EAE42-0FA2-451E-87E6-791795C36640}"/>
              </a:ext>
            </a:extLst>
          </p:cNvPr>
          <p:cNvSpPr txBox="1"/>
          <p:nvPr/>
        </p:nvSpPr>
        <p:spPr>
          <a:xfrm>
            <a:off x="2207230" y="14654766"/>
            <a:ext cx="7277844" cy="830997"/>
          </a:xfrm>
          <a:prstGeom prst="rect">
            <a:avLst/>
          </a:prstGeom>
          <a:noFill/>
        </p:spPr>
        <p:txBody>
          <a:bodyPr wrap="square">
            <a:spAutoFit/>
          </a:bodyPr>
          <a:lstStyle/>
          <a:p>
            <a:pPr algn="ctr"/>
            <a:r>
              <a:rPr lang="en-US" sz="2400" b="1" dirty="0">
                <a:solidFill>
                  <a:srgbClr val="4D4E4C"/>
                </a:solidFill>
                <a:latin typeface="Arial" charset="0"/>
                <a:cs typeface="Arial" charset="0"/>
              </a:rPr>
              <a:t>Colleagues and students interested in the topic are welcome to attend the seminar</a:t>
            </a:r>
          </a:p>
        </p:txBody>
      </p:sp>
      <p:sp>
        <p:nvSpPr>
          <p:cNvPr id="2" name="CasellaDiTesto 1">
            <a:extLst>
              <a:ext uri="{FF2B5EF4-FFF2-40B4-BE49-F238E27FC236}">
                <a16:creationId xmlns:a16="http://schemas.microsoft.com/office/drawing/2014/main" id="{F6C629E9-C469-D5E5-44D6-799F3820B7C4}"/>
              </a:ext>
            </a:extLst>
          </p:cNvPr>
          <p:cNvSpPr txBox="1"/>
          <p:nvPr/>
        </p:nvSpPr>
        <p:spPr>
          <a:xfrm>
            <a:off x="1764437" y="2132807"/>
            <a:ext cx="8682185" cy="461665"/>
          </a:xfrm>
          <a:prstGeom prst="rect">
            <a:avLst/>
          </a:prstGeom>
          <a:noFill/>
        </p:spPr>
        <p:txBody>
          <a:bodyPr wrap="none" rtlCol="0">
            <a:spAutoFit/>
          </a:bodyPr>
          <a:lstStyle/>
          <a:p>
            <a:r>
              <a:rPr lang="en-US" sz="2400" b="1" dirty="0">
                <a:solidFill>
                  <a:srgbClr val="4D4E4C"/>
                </a:solidFill>
                <a:latin typeface="Arial" panose="020B0604020202020204" pitchFamily="34" charset="0"/>
                <a:cs typeface="Arial" panose="020B0604020202020204" pitchFamily="34" charset="0"/>
              </a:rPr>
              <a:t>Department of Biomedical, Metabolic and Neural Sciences</a:t>
            </a:r>
            <a:endParaRPr lang="it-IT" sz="2400" b="1" dirty="0">
              <a:solidFill>
                <a:srgbClr val="4D4E4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195092"/>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1106</TotalTime>
  <Words>258</Words>
  <Application>Microsoft Office PowerPoint</Application>
  <PresentationFormat>Personalizzato</PresentationFormat>
  <Paragraphs>17</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Calibri Light</vt:lpstr>
      <vt:lpstr>Tema di Office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convegno</dc:title>
  <dc:creator>Utente di Microsoft Office</dc:creator>
  <cp:lastModifiedBy>Antonio Persico</cp:lastModifiedBy>
  <cp:revision>114</cp:revision>
  <dcterms:created xsi:type="dcterms:W3CDTF">2018-06-26T12:14:35Z</dcterms:created>
  <dcterms:modified xsi:type="dcterms:W3CDTF">2025-06-10T05:56:49Z</dcterms:modified>
</cp:coreProperties>
</file>